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56" r:id="rId5"/>
    <p:sldId id="259" r:id="rId6"/>
    <p:sldId id="260" r:id="rId7"/>
    <p:sldId id="268" r:id="rId8"/>
    <p:sldId id="261" r:id="rId9"/>
    <p:sldId id="262" r:id="rId10"/>
    <p:sldId id="267" r:id="rId11"/>
    <p:sldId id="265" r:id="rId12"/>
    <p:sldId id="266" r:id="rId13"/>
    <p:sldId id="264" r:id="rId14"/>
    <p:sldId id="258" r:id="rId15"/>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3800"/>
    <a:srgbClr val="5884AB"/>
    <a:srgbClr val="F9F9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F90D92-0423-4510-ACCE-22ACB65C3EA0}" v="104" dt="2025-11-11T08:41:16.3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63990" autoAdjust="0"/>
  </p:normalViewPr>
  <p:slideViewPr>
    <p:cSldViewPr snapToGrid="0">
      <p:cViewPr varScale="1">
        <p:scale>
          <a:sx n="47" d="100"/>
          <a:sy n="47" d="100"/>
        </p:scale>
        <p:origin x="17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 Id="rId21" Type="http://schemas.microsoft.com/office/2016/11/relationships/changesInfo" Target="changesInfos/changesInfo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isi Uder - OKK" userId="05c936cd-74df-4647-b9a2-94c8f438d61e" providerId="ADAL" clId="{AFECB8CC-3E9B-4B58-B9FE-1FC3BE2DBC4A}"/>
    <pc:docChg chg="undo custSel addSld delSld modSld">
      <pc:chgData name="Liisi Uder - OKK" userId="05c936cd-74df-4647-b9a2-94c8f438d61e" providerId="ADAL" clId="{AFECB8CC-3E9B-4B58-B9FE-1FC3BE2DBC4A}" dt="2025-11-11T09:03:31.066" v="6830" actId="20577"/>
      <pc:docMkLst>
        <pc:docMk/>
      </pc:docMkLst>
      <pc:sldChg chg="modNotesTx">
        <pc:chgData name="Liisi Uder - OKK" userId="05c936cd-74df-4647-b9a2-94c8f438d61e" providerId="ADAL" clId="{AFECB8CC-3E9B-4B58-B9FE-1FC3BE2DBC4A}" dt="2025-11-11T08:25:48.335" v="5546" actId="20577"/>
        <pc:sldMkLst>
          <pc:docMk/>
          <pc:sldMk cId="3166590152" sldId="256"/>
        </pc:sldMkLst>
      </pc:sldChg>
      <pc:sldChg chg="modAnim modNotesTx">
        <pc:chgData name="Liisi Uder - OKK" userId="05c936cd-74df-4647-b9a2-94c8f438d61e" providerId="ADAL" clId="{AFECB8CC-3E9B-4B58-B9FE-1FC3BE2DBC4A}" dt="2025-11-11T08:31:00.294" v="5556" actId="20577"/>
        <pc:sldMkLst>
          <pc:docMk/>
          <pc:sldMk cId="677372106" sldId="259"/>
        </pc:sldMkLst>
      </pc:sldChg>
      <pc:sldChg chg="modSp mod modAnim">
        <pc:chgData name="Liisi Uder - OKK" userId="05c936cd-74df-4647-b9a2-94c8f438d61e" providerId="ADAL" clId="{AFECB8CC-3E9B-4B58-B9FE-1FC3BE2DBC4A}" dt="2025-11-10T12:48:01.124" v="668"/>
        <pc:sldMkLst>
          <pc:docMk/>
          <pc:sldMk cId="66312083" sldId="260"/>
        </pc:sldMkLst>
        <pc:spChg chg="mod">
          <ac:chgData name="Liisi Uder - OKK" userId="05c936cd-74df-4647-b9a2-94c8f438d61e" providerId="ADAL" clId="{AFECB8CC-3E9B-4B58-B9FE-1FC3BE2DBC4A}" dt="2025-11-10T07:44:40.107" v="86" actId="1076"/>
          <ac:spMkLst>
            <pc:docMk/>
            <pc:sldMk cId="66312083" sldId="260"/>
            <ac:spMk id="4" creationId="{56ACFCF5-BC2D-4F36-10CA-E2A898E9EE37}"/>
          </ac:spMkLst>
        </pc:spChg>
        <pc:spChg chg="mod">
          <ac:chgData name="Liisi Uder - OKK" userId="05c936cd-74df-4647-b9a2-94c8f438d61e" providerId="ADAL" clId="{AFECB8CC-3E9B-4B58-B9FE-1FC3BE2DBC4A}" dt="2025-11-10T07:44:45.859" v="88" actId="14100"/>
          <ac:spMkLst>
            <pc:docMk/>
            <pc:sldMk cId="66312083" sldId="260"/>
            <ac:spMk id="7" creationId="{28831149-891A-B956-EFB4-F3F852B10C0D}"/>
          </ac:spMkLst>
        </pc:spChg>
      </pc:sldChg>
      <pc:sldChg chg="modSp mod modAnim modNotesTx">
        <pc:chgData name="Liisi Uder - OKK" userId="05c936cd-74df-4647-b9a2-94c8f438d61e" providerId="ADAL" clId="{AFECB8CC-3E9B-4B58-B9FE-1FC3BE2DBC4A}" dt="2025-11-11T08:42:08.430" v="6124" actId="113"/>
        <pc:sldMkLst>
          <pc:docMk/>
          <pc:sldMk cId="3257896845" sldId="261"/>
        </pc:sldMkLst>
        <pc:spChg chg="mod">
          <ac:chgData name="Liisi Uder - OKK" userId="05c936cd-74df-4647-b9a2-94c8f438d61e" providerId="ADAL" clId="{AFECB8CC-3E9B-4B58-B9FE-1FC3BE2DBC4A}" dt="2025-11-11T08:41:16.346" v="6123" actId="20577"/>
          <ac:spMkLst>
            <pc:docMk/>
            <pc:sldMk cId="3257896845" sldId="261"/>
            <ac:spMk id="7" creationId="{6A2CE451-4F8F-9A1A-4560-84E8F2C43BCF}"/>
          </ac:spMkLst>
        </pc:spChg>
      </pc:sldChg>
      <pc:sldChg chg="modSp mod modAnim modNotesTx">
        <pc:chgData name="Liisi Uder - OKK" userId="05c936cd-74df-4647-b9a2-94c8f438d61e" providerId="ADAL" clId="{AFECB8CC-3E9B-4B58-B9FE-1FC3BE2DBC4A}" dt="2025-11-11T09:03:31.066" v="6830" actId="20577"/>
        <pc:sldMkLst>
          <pc:docMk/>
          <pc:sldMk cId="639657847" sldId="262"/>
        </pc:sldMkLst>
        <pc:spChg chg="mod">
          <ac:chgData name="Liisi Uder - OKK" userId="05c936cd-74df-4647-b9a2-94c8f438d61e" providerId="ADAL" clId="{AFECB8CC-3E9B-4B58-B9FE-1FC3BE2DBC4A}" dt="2025-11-10T12:47:37.654" v="666" actId="20577"/>
          <ac:spMkLst>
            <pc:docMk/>
            <pc:sldMk cId="639657847" sldId="262"/>
            <ac:spMk id="7" creationId="{C271A327-09B5-2CC4-C5CD-8DC6841801AE}"/>
          </ac:spMkLst>
        </pc:spChg>
      </pc:sldChg>
      <pc:sldChg chg="modSp del">
        <pc:chgData name="Liisi Uder - OKK" userId="05c936cd-74df-4647-b9a2-94c8f438d61e" providerId="ADAL" clId="{AFECB8CC-3E9B-4B58-B9FE-1FC3BE2DBC4A}" dt="2025-11-10T08:31:41.109" v="337" actId="47"/>
        <pc:sldMkLst>
          <pc:docMk/>
          <pc:sldMk cId="872395237" sldId="263"/>
        </pc:sldMkLst>
        <pc:spChg chg="mod">
          <ac:chgData name="Liisi Uder - OKK" userId="05c936cd-74df-4647-b9a2-94c8f438d61e" providerId="ADAL" clId="{AFECB8CC-3E9B-4B58-B9FE-1FC3BE2DBC4A}" dt="2025-11-10T08:31:09.618" v="336"/>
          <ac:spMkLst>
            <pc:docMk/>
            <pc:sldMk cId="872395237" sldId="263"/>
            <ac:spMk id="7" creationId="{E876F008-9538-0C98-9962-83EC5B9EC047}"/>
          </ac:spMkLst>
        </pc:spChg>
      </pc:sldChg>
      <pc:sldChg chg="modSp mod">
        <pc:chgData name="Liisi Uder - OKK" userId="05c936cd-74df-4647-b9a2-94c8f438d61e" providerId="ADAL" clId="{AFECB8CC-3E9B-4B58-B9FE-1FC3BE2DBC4A}" dt="2025-11-10T08:40:20.438" v="663" actId="108"/>
        <pc:sldMkLst>
          <pc:docMk/>
          <pc:sldMk cId="3820057289" sldId="264"/>
        </pc:sldMkLst>
        <pc:spChg chg="mod">
          <ac:chgData name="Liisi Uder - OKK" userId="05c936cd-74df-4647-b9a2-94c8f438d61e" providerId="ADAL" clId="{AFECB8CC-3E9B-4B58-B9FE-1FC3BE2DBC4A}" dt="2025-11-10T08:40:20.438" v="663" actId="108"/>
          <ac:spMkLst>
            <pc:docMk/>
            <pc:sldMk cId="3820057289" sldId="264"/>
            <ac:spMk id="7" creationId="{42F30AB0-9C62-C933-9B84-F8AC45CD615F}"/>
          </ac:spMkLst>
        </pc:spChg>
      </pc:sldChg>
      <pc:sldChg chg="modSp mod modAnim modNotesTx">
        <pc:chgData name="Liisi Uder - OKK" userId="05c936cd-74df-4647-b9a2-94c8f438d61e" providerId="ADAL" clId="{AFECB8CC-3E9B-4B58-B9FE-1FC3BE2DBC4A}" dt="2025-11-10T14:06:36.464" v="3642" actId="20577"/>
        <pc:sldMkLst>
          <pc:docMk/>
          <pc:sldMk cId="1791766844" sldId="265"/>
        </pc:sldMkLst>
        <pc:spChg chg="mod">
          <ac:chgData name="Liisi Uder - OKK" userId="05c936cd-74df-4647-b9a2-94c8f438d61e" providerId="ADAL" clId="{AFECB8CC-3E9B-4B58-B9FE-1FC3BE2DBC4A}" dt="2025-11-10T14:04:50.320" v="3276" actId="20577"/>
          <ac:spMkLst>
            <pc:docMk/>
            <pc:sldMk cId="1791766844" sldId="265"/>
            <ac:spMk id="7" creationId="{9812037C-5A11-A3F8-2716-C3DA13105249}"/>
          </ac:spMkLst>
        </pc:spChg>
      </pc:sldChg>
      <pc:sldChg chg="modSp add mod modAnim modNotesTx">
        <pc:chgData name="Liisi Uder - OKK" userId="05c936cd-74df-4647-b9a2-94c8f438d61e" providerId="ADAL" clId="{AFECB8CC-3E9B-4B58-B9FE-1FC3BE2DBC4A}" dt="2025-11-10T14:32:31.968" v="5253" actId="20577"/>
        <pc:sldMkLst>
          <pc:docMk/>
          <pc:sldMk cId="395831947" sldId="266"/>
        </pc:sldMkLst>
        <pc:spChg chg="mod">
          <ac:chgData name="Liisi Uder - OKK" userId="05c936cd-74df-4647-b9a2-94c8f438d61e" providerId="ADAL" clId="{AFECB8CC-3E9B-4B58-B9FE-1FC3BE2DBC4A}" dt="2025-11-10T08:40:05.146" v="662" actId="255"/>
          <ac:spMkLst>
            <pc:docMk/>
            <pc:sldMk cId="395831947" sldId="266"/>
            <ac:spMk id="7" creationId="{AC1936BE-E47E-E2E5-0AC8-EC0727E88DC0}"/>
          </ac:spMkLst>
        </pc:spChg>
      </pc:sldChg>
      <pc:sldChg chg="addSp modSp add mod">
        <pc:chgData name="Liisi Uder - OKK" userId="05c936cd-74df-4647-b9a2-94c8f438d61e" providerId="ADAL" clId="{AFECB8CC-3E9B-4B58-B9FE-1FC3BE2DBC4A}" dt="2025-11-10T08:44:20.160" v="664" actId="1076"/>
        <pc:sldMkLst>
          <pc:docMk/>
          <pc:sldMk cId="4006117229" sldId="267"/>
        </pc:sldMkLst>
        <pc:spChg chg="add">
          <ac:chgData name="Liisi Uder - OKK" userId="05c936cd-74df-4647-b9a2-94c8f438d61e" providerId="ADAL" clId="{AFECB8CC-3E9B-4B58-B9FE-1FC3BE2DBC4A}" dt="2025-11-10T08:16:30.932" v="262"/>
          <ac:spMkLst>
            <pc:docMk/>
            <pc:sldMk cId="4006117229" sldId="267"/>
            <ac:spMk id="3" creationId="{8F720B73-1939-9530-EEE2-3798D125F46D}"/>
          </ac:spMkLst>
        </pc:spChg>
        <pc:spChg chg="mod">
          <ac:chgData name="Liisi Uder - OKK" userId="05c936cd-74df-4647-b9a2-94c8f438d61e" providerId="ADAL" clId="{AFECB8CC-3E9B-4B58-B9FE-1FC3BE2DBC4A}" dt="2025-11-10T08:32:37.414" v="344" actId="1076"/>
          <ac:spMkLst>
            <pc:docMk/>
            <pc:sldMk cId="4006117229" sldId="267"/>
            <ac:spMk id="4" creationId="{DE2D9733-DD00-7315-1011-B7CBA79503EA}"/>
          </ac:spMkLst>
        </pc:spChg>
        <pc:spChg chg="add">
          <ac:chgData name="Liisi Uder - OKK" userId="05c936cd-74df-4647-b9a2-94c8f438d61e" providerId="ADAL" clId="{AFECB8CC-3E9B-4B58-B9FE-1FC3BE2DBC4A}" dt="2025-11-10T08:16:35.656" v="263"/>
          <ac:spMkLst>
            <pc:docMk/>
            <pc:sldMk cId="4006117229" sldId="267"/>
            <ac:spMk id="5" creationId="{6A7CEF97-67E0-7627-7190-09C63EEFA53E}"/>
          </ac:spMkLst>
        </pc:spChg>
        <pc:spChg chg="add">
          <ac:chgData name="Liisi Uder - OKK" userId="05c936cd-74df-4647-b9a2-94c8f438d61e" providerId="ADAL" clId="{AFECB8CC-3E9B-4B58-B9FE-1FC3BE2DBC4A}" dt="2025-11-10T08:16:42.380" v="265"/>
          <ac:spMkLst>
            <pc:docMk/>
            <pc:sldMk cId="4006117229" sldId="267"/>
            <ac:spMk id="6" creationId="{2159BB86-656B-DE36-20A2-676169486E00}"/>
          </ac:spMkLst>
        </pc:spChg>
        <pc:spChg chg="mod">
          <ac:chgData name="Liisi Uder - OKK" userId="05c936cd-74df-4647-b9a2-94c8f438d61e" providerId="ADAL" clId="{AFECB8CC-3E9B-4B58-B9FE-1FC3BE2DBC4A}" dt="2025-11-10T08:44:20.160" v="664" actId="1076"/>
          <ac:spMkLst>
            <pc:docMk/>
            <pc:sldMk cId="4006117229" sldId="267"/>
            <ac:spMk id="7" creationId="{9B7959FC-2464-C7F3-A865-79CFE2FC06B6}"/>
          </ac:spMkLst>
        </pc:spChg>
        <pc:spChg chg="add mod">
          <ac:chgData name="Liisi Uder - OKK" userId="05c936cd-74df-4647-b9a2-94c8f438d61e" providerId="ADAL" clId="{AFECB8CC-3E9B-4B58-B9FE-1FC3BE2DBC4A}" dt="2025-11-10T08:17:08.436" v="267" actId="20578"/>
          <ac:spMkLst>
            <pc:docMk/>
            <pc:sldMk cId="4006117229" sldId="267"/>
            <ac:spMk id="8" creationId="{A0B5CDBC-4A3F-73D9-6076-F789361B8FF9}"/>
          </ac:spMkLst>
        </pc:spChg>
        <pc:spChg chg="add mod">
          <ac:chgData name="Liisi Uder - OKK" userId="05c936cd-74df-4647-b9a2-94c8f438d61e" providerId="ADAL" clId="{AFECB8CC-3E9B-4B58-B9FE-1FC3BE2DBC4A}" dt="2025-11-10T08:18:04.813" v="270" actId="20578"/>
          <ac:spMkLst>
            <pc:docMk/>
            <pc:sldMk cId="4006117229" sldId="267"/>
            <ac:spMk id="9" creationId="{5F309784-5802-9BF8-EC09-0E39665154AA}"/>
          </ac:spMkLst>
        </pc:spChg>
        <pc:spChg chg="add mod">
          <ac:chgData name="Liisi Uder - OKK" userId="05c936cd-74df-4647-b9a2-94c8f438d61e" providerId="ADAL" clId="{AFECB8CC-3E9B-4B58-B9FE-1FC3BE2DBC4A}" dt="2025-11-10T08:30:26.757" v="333" actId="20578"/>
          <ac:spMkLst>
            <pc:docMk/>
            <pc:sldMk cId="4006117229" sldId="267"/>
            <ac:spMk id="11" creationId="{FAE69578-BBFB-5732-D45D-2E0DCC623B84}"/>
          </ac:spMkLst>
        </pc:spChg>
      </pc:sldChg>
      <pc:sldChg chg="addSp delSp modSp add del mod">
        <pc:chgData name="Liisi Uder - OKK" userId="05c936cd-74df-4647-b9a2-94c8f438d61e" providerId="ADAL" clId="{AFECB8CC-3E9B-4B58-B9FE-1FC3BE2DBC4A}" dt="2025-11-10T11:06:32.463" v="665" actId="2696"/>
        <pc:sldMkLst>
          <pc:docMk/>
          <pc:sldMk cId="36523060" sldId="268"/>
        </pc:sldMkLst>
        <pc:spChg chg="add mod">
          <ac:chgData name="Liisi Uder - OKK" userId="05c936cd-74df-4647-b9a2-94c8f438d61e" providerId="ADAL" clId="{AFECB8CC-3E9B-4B58-B9FE-1FC3BE2DBC4A}" dt="2025-11-10T08:33:31.399" v="348" actId="108"/>
          <ac:spMkLst>
            <pc:docMk/>
            <pc:sldMk cId="36523060" sldId="268"/>
            <ac:spMk id="3" creationId="{9412FF9C-EEE9-2D3B-561A-554E090D96AC}"/>
          </ac:spMkLst>
        </pc:spChg>
        <pc:spChg chg="del">
          <ac:chgData name="Liisi Uder - OKK" userId="05c936cd-74df-4647-b9a2-94c8f438d61e" providerId="ADAL" clId="{AFECB8CC-3E9B-4B58-B9FE-1FC3BE2DBC4A}" dt="2025-11-10T08:18:36.637" v="272"/>
          <ac:spMkLst>
            <pc:docMk/>
            <pc:sldMk cId="36523060" sldId="268"/>
            <ac:spMk id="7" creationId="{DC36161C-376C-A5C1-F594-7A5F05D0F0D1}"/>
          </ac:spMkLst>
        </pc:spChg>
      </pc:sldChg>
      <pc:sldChg chg="modSp add modAnim">
        <pc:chgData name="Liisi Uder - OKK" userId="05c936cd-74df-4647-b9a2-94c8f438d61e" providerId="ADAL" clId="{AFECB8CC-3E9B-4B58-B9FE-1FC3BE2DBC4A}" dt="2025-11-11T08:35:37.096" v="5560" actId="207"/>
        <pc:sldMkLst>
          <pc:docMk/>
          <pc:sldMk cId="1421150497" sldId="268"/>
        </pc:sldMkLst>
        <pc:spChg chg="mod">
          <ac:chgData name="Liisi Uder - OKK" userId="05c936cd-74df-4647-b9a2-94c8f438d61e" providerId="ADAL" clId="{AFECB8CC-3E9B-4B58-B9FE-1FC3BE2DBC4A}" dt="2025-11-11T08:35:37.096" v="5560" actId="207"/>
          <ac:spMkLst>
            <pc:docMk/>
            <pc:sldMk cId="1421150497" sldId="268"/>
            <ac:spMk id="7" creationId="{AA5D562E-1C43-1DEC-34BF-CFF0DE4D7F9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CFF915-BF33-4C14-9E34-43336A6AC2B3}" type="datetimeFigureOut">
              <a:rPr lang="et-EE" smtClean="0"/>
              <a:t>11.11.2025</a:t>
            </a:fld>
            <a:endParaRPr lang="et-EE"/>
          </a:p>
        </p:txBody>
      </p:sp>
      <p:sp>
        <p:nvSpPr>
          <p:cNvPr id="4" name="Slaidi pildi kohatä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6" name="Jaluse kohatäid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460D7B-273C-4E43-9C25-2AA00BC4372F}" type="slidenum">
              <a:rPr lang="et-EE" smtClean="0"/>
              <a:t>‹#›</a:t>
            </a:fld>
            <a:endParaRPr lang="et-EE"/>
          </a:p>
        </p:txBody>
      </p:sp>
    </p:spTree>
    <p:extLst>
      <p:ext uri="{BB962C8B-B14F-4D97-AF65-F5344CB8AC3E}">
        <p14:creationId xmlns:p14="http://schemas.microsoft.com/office/powerpoint/2010/main" val="4832515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D2460D7B-273C-4E43-9C25-2AA00BC4372F}" type="slidenum">
              <a:rPr lang="et-EE" smtClean="0"/>
              <a:t>1</a:t>
            </a:fld>
            <a:endParaRPr lang="et-EE"/>
          </a:p>
        </p:txBody>
      </p:sp>
    </p:spTree>
    <p:extLst>
      <p:ext uri="{BB962C8B-B14F-4D97-AF65-F5344CB8AC3E}">
        <p14:creationId xmlns:p14="http://schemas.microsoft.com/office/powerpoint/2010/main" val="6866884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72AD0-0D42-4FB9-0387-A9F6EFCE714B}"/>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D75F5E29-3136-FC27-C575-A4A2AAC5A2F9}"/>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B86A0489-9C90-284F-39F8-3146E45FC9F5}"/>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067AF95B-2F4B-2007-3576-19A441EB15F7}"/>
              </a:ext>
            </a:extLst>
          </p:cNvPr>
          <p:cNvSpPr>
            <a:spLocks noGrp="1"/>
          </p:cNvSpPr>
          <p:nvPr>
            <p:ph type="sldNum" sz="quarter" idx="10"/>
          </p:nvPr>
        </p:nvSpPr>
        <p:spPr/>
        <p:txBody>
          <a:bodyPr/>
          <a:lstStyle/>
          <a:p>
            <a:fld id="{D2460D7B-273C-4E43-9C25-2AA00BC4372F}" type="slidenum">
              <a:rPr lang="et-EE" smtClean="0"/>
              <a:t>10</a:t>
            </a:fld>
            <a:endParaRPr lang="et-EE"/>
          </a:p>
        </p:txBody>
      </p:sp>
    </p:spTree>
    <p:extLst>
      <p:ext uri="{BB962C8B-B14F-4D97-AF65-F5344CB8AC3E}">
        <p14:creationId xmlns:p14="http://schemas.microsoft.com/office/powerpoint/2010/main" val="3475547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D2460D7B-273C-4E43-9C25-2AA00BC4372F}" type="slidenum">
              <a:rPr lang="et-EE" smtClean="0"/>
              <a:t>11</a:t>
            </a:fld>
            <a:endParaRPr lang="et-EE"/>
          </a:p>
        </p:txBody>
      </p:sp>
    </p:spTree>
    <p:extLst>
      <p:ext uri="{BB962C8B-B14F-4D97-AF65-F5344CB8AC3E}">
        <p14:creationId xmlns:p14="http://schemas.microsoft.com/office/powerpoint/2010/main" val="712005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p:txBody>
      </p:sp>
      <p:sp>
        <p:nvSpPr>
          <p:cNvPr id="4" name="Slaidinumbri kohatäide 3"/>
          <p:cNvSpPr>
            <a:spLocks noGrp="1"/>
          </p:cNvSpPr>
          <p:nvPr>
            <p:ph type="sldNum" sz="quarter" idx="10"/>
          </p:nvPr>
        </p:nvSpPr>
        <p:spPr/>
        <p:txBody>
          <a:bodyPr/>
          <a:lstStyle/>
          <a:p>
            <a:fld id="{D2460D7B-273C-4E43-9C25-2AA00BC4372F}" type="slidenum">
              <a:rPr lang="et-EE" smtClean="0"/>
              <a:t>2</a:t>
            </a:fld>
            <a:endParaRPr lang="et-EE"/>
          </a:p>
        </p:txBody>
      </p:sp>
    </p:spTree>
    <p:extLst>
      <p:ext uri="{BB962C8B-B14F-4D97-AF65-F5344CB8AC3E}">
        <p14:creationId xmlns:p14="http://schemas.microsoft.com/office/powerpoint/2010/main" val="3966955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3FE44-4BB8-A53C-C30D-4874B9FFC20F}"/>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8E265425-76E9-6122-B7AE-B1DBC8E4D0DB}"/>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57251005-0FFE-A318-9F10-4777AC36B818}"/>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34DB63B0-C89A-F7DF-D866-E9012F86DA6D}"/>
              </a:ext>
            </a:extLst>
          </p:cNvPr>
          <p:cNvSpPr>
            <a:spLocks noGrp="1"/>
          </p:cNvSpPr>
          <p:nvPr>
            <p:ph type="sldNum" sz="quarter" idx="10"/>
          </p:nvPr>
        </p:nvSpPr>
        <p:spPr/>
        <p:txBody>
          <a:bodyPr/>
          <a:lstStyle/>
          <a:p>
            <a:fld id="{D2460D7B-273C-4E43-9C25-2AA00BC4372F}" type="slidenum">
              <a:rPr lang="et-EE" smtClean="0"/>
              <a:t>3</a:t>
            </a:fld>
            <a:endParaRPr lang="et-EE"/>
          </a:p>
        </p:txBody>
      </p:sp>
    </p:spTree>
    <p:extLst>
      <p:ext uri="{BB962C8B-B14F-4D97-AF65-F5344CB8AC3E}">
        <p14:creationId xmlns:p14="http://schemas.microsoft.com/office/powerpoint/2010/main" val="639135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D9372-C792-607D-F73B-14F6FD238AEC}"/>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6DC0FED2-C565-93EA-D12E-FADD26A1CE48}"/>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CAD61B72-B000-23DB-3969-C0E192B4C85C}"/>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D1BD6F6F-7D19-511D-0CB0-6F66C890799E}"/>
              </a:ext>
            </a:extLst>
          </p:cNvPr>
          <p:cNvSpPr>
            <a:spLocks noGrp="1"/>
          </p:cNvSpPr>
          <p:nvPr>
            <p:ph type="sldNum" sz="quarter" idx="10"/>
          </p:nvPr>
        </p:nvSpPr>
        <p:spPr/>
        <p:txBody>
          <a:bodyPr/>
          <a:lstStyle/>
          <a:p>
            <a:fld id="{D2460D7B-273C-4E43-9C25-2AA00BC4372F}" type="slidenum">
              <a:rPr lang="et-EE" smtClean="0"/>
              <a:t>4</a:t>
            </a:fld>
            <a:endParaRPr lang="et-EE"/>
          </a:p>
        </p:txBody>
      </p:sp>
    </p:spTree>
    <p:extLst>
      <p:ext uri="{BB962C8B-B14F-4D97-AF65-F5344CB8AC3E}">
        <p14:creationId xmlns:p14="http://schemas.microsoft.com/office/powerpoint/2010/main" val="3360813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0E6C9-E954-005A-106A-6830611428BB}"/>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CD7000AB-2F4D-4CAB-0151-2420CDBA171C}"/>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C37EA6D8-094B-0995-2498-3F0358651C61}"/>
              </a:ext>
            </a:extLst>
          </p:cNvPr>
          <p:cNvSpPr>
            <a:spLocks noGrp="1"/>
          </p:cNvSpPr>
          <p:nvPr>
            <p:ph type="body" idx="1"/>
          </p:nvPr>
        </p:nvSpPr>
        <p:spPr/>
        <p:txBody>
          <a:bodyPr/>
          <a:lstStyle/>
          <a:p>
            <a:endParaRPr lang="et-EE" sz="1200" b="0" i="1" kern="1200" dirty="0">
              <a:solidFill>
                <a:schemeClr val="tx1"/>
              </a:solidFill>
              <a:effectLst/>
              <a:latin typeface="+mn-lt"/>
              <a:ea typeface="+mn-ea"/>
              <a:cs typeface="+mn-cs"/>
            </a:endParaRPr>
          </a:p>
        </p:txBody>
      </p:sp>
      <p:sp>
        <p:nvSpPr>
          <p:cNvPr id="4" name="Slaidinumbri kohatäide 3">
            <a:extLst>
              <a:ext uri="{FF2B5EF4-FFF2-40B4-BE49-F238E27FC236}">
                <a16:creationId xmlns:a16="http://schemas.microsoft.com/office/drawing/2014/main" id="{07326900-A246-3E33-154D-C3194DB4712B}"/>
              </a:ext>
            </a:extLst>
          </p:cNvPr>
          <p:cNvSpPr>
            <a:spLocks noGrp="1"/>
          </p:cNvSpPr>
          <p:nvPr>
            <p:ph type="sldNum" sz="quarter" idx="10"/>
          </p:nvPr>
        </p:nvSpPr>
        <p:spPr/>
        <p:txBody>
          <a:bodyPr/>
          <a:lstStyle/>
          <a:p>
            <a:fld id="{D2460D7B-273C-4E43-9C25-2AA00BC4372F}" type="slidenum">
              <a:rPr lang="et-EE" smtClean="0"/>
              <a:t>5</a:t>
            </a:fld>
            <a:endParaRPr lang="et-EE"/>
          </a:p>
        </p:txBody>
      </p:sp>
    </p:spTree>
    <p:extLst>
      <p:ext uri="{BB962C8B-B14F-4D97-AF65-F5344CB8AC3E}">
        <p14:creationId xmlns:p14="http://schemas.microsoft.com/office/powerpoint/2010/main" val="28525929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26748-49B6-74F2-0EAB-81F8DF4B915F}"/>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25CA2B06-6122-822C-B256-AB218E26978A}"/>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7519F72B-9670-7103-34C6-E8545F06184D}"/>
              </a:ext>
            </a:extLst>
          </p:cNvPr>
          <p:cNvSpPr>
            <a:spLocks noGrp="1"/>
          </p:cNvSpPr>
          <p:nvPr>
            <p:ph type="body" idx="1"/>
          </p:nvPr>
        </p:nvSpPr>
        <p:spPr/>
        <p:txBody>
          <a:bodyPr/>
          <a:lstStyle/>
          <a:p/>
        </p:txBody>
      </p:sp>
      <p:sp>
        <p:nvSpPr>
          <p:cNvPr id="4" name="Slaidinumbri kohatäide 3">
            <a:extLst>
              <a:ext uri="{FF2B5EF4-FFF2-40B4-BE49-F238E27FC236}">
                <a16:creationId xmlns:a16="http://schemas.microsoft.com/office/drawing/2014/main" id="{F25CFEB2-3AD8-A186-49AB-DD7031F5C0FF}"/>
              </a:ext>
            </a:extLst>
          </p:cNvPr>
          <p:cNvSpPr>
            <a:spLocks noGrp="1"/>
          </p:cNvSpPr>
          <p:nvPr>
            <p:ph type="sldNum" sz="quarter" idx="10"/>
          </p:nvPr>
        </p:nvSpPr>
        <p:spPr/>
        <p:txBody>
          <a:bodyPr/>
          <a:lstStyle/>
          <a:p>
            <a:fld id="{D2460D7B-273C-4E43-9C25-2AA00BC4372F}" type="slidenum">
              <a:rPr lang="et-EE" smtClean="0"/>
              <a:t>6</a:t>
            </a:fld>
            <a:endParaRPr lang="et-EE"/>
          </a:p>
        </p:txBody>
      </p:sp>
    </p:spTree>
    <p:extLst>
      <p:ext uri="{BB962C8B-B14F-4D97-AF65-F5344CB8AC3E}">
        <p14:creationId xmlns:p14="http://schemas.microsoft.com/office/powerpoint/2010/main" val="2232258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52639-2CEF-802D-6500-E66BA407CBC9}"/>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809D850F-B834-1D39-F52C-89D48A3757C6}"/>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976B2EA0-2CA5-1A55-367C-AA8A710867BC}"/>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476924D6-CED1-D385-5DF7-7370CAA89ABB}"/>
              </a:ext>
            </a:extLst>
          </p:cNvPr>
          <p:cNvSpPr>
            <a:spLocks noGrp="1"/>
          </p:cNvSpPr>
          <p:nvPr>
            <p:ph type="sldNum" sz="quarter" idx="10"/>
          </p:nvPr>
        </p:nvSpPr>
        <p:spPr/>
        <p:txBody>
          <a:bodyPr/>
          <a:lstStyle/>
          <a:p>
            <a:fld id="{D2460D7B-273C-4E43-9C25-2AA00BC4372F}" type="slidenum">
              <a:rPr lang="et-EE" smtClean="0"/>
              <a:t>7</a:t>
            </a:fld>
            <a:endParaRPr lang="et-EE"/>
          </a:p>
        </p:txBody>
      </p:sp>
    </p:spTree>
    <p:extLst>
      <p:ext uri="{BB962C8B-B14F-4D97-AF65-F5344CB8AC3E}">
        <p14:creationId xmlns:p14="http://schemas.microsoft.com/office/powerpoint/2010/main" val="4480463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B4EEE-83F5-9298-1E22-FE9E0980B2FF}"/>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E66707B4-774A-B97F-C98C-8D866AC2D520}"/>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8935FC95-2304-AF4C-26B4-7E934DE7CFB2}"/>
              </a:ext>
            </a:extLst>
          </p:cNvPr>
          <p:cNvSpPr>
            <a:spLocks noGrp="1"/>
          </p:cNvSpPr>
          <p:nvPr>
            <p:ph type="body" idx="1"/>
          </p:nvPr>
        </p:nvSpPr>
        <p:spPr/>
        <p:txBody>
          <a:bodyPr/>
          <a:lstStyle/>
          <a:p>
            <a:pPr marL="228600" indent="-228600">
              <a:buAutoNum type="arabicPeriod"/>
            </a:pPr>
          </a:p>
        </p:txBody>
      </p:sp>
      <p:sp>
        <p:nvSpPr>
          <p:cNvPr id="4" name="Slaidinumbri kohatäide 3">
            <a:extLst>
              <a:ext uri="{FF2B5EF4-FFF2-40B4-BE49-F238E27FC236}">
                <a16:creationId xmlns:a16="http://schemas.microsoft.com/office/drawing/2014/main" id="{7369904B-C889-DC5E-DFCA-A900EE2F010C}"/>
              </a:ext>
            </a:extLst>
          </p:cNvPr>
          <p:cNvSpPr>
            <a:spLocks noGrp="1"/>
          </p:cNvSpPr>
          <p:nvPr>
            <p:ph type="sldNum" sz="quarter" idx="10"/>
          </p:nvPr>
        </p:nvSpPr>
        <p:spPr/>
        <p:txBody>
          <a:bodyPr/>
          <a:lstStyle/>
          <a:p>
            <a:fld id="{D2460D7B-273C-4E43-9C25-2AA00BC4372F}" type="slidenum">
              <a:rPr lang="et-EE" smtClean="0"/>
              <a:t>8</a:t>
            </a:fld>
            <a:endParaRPr lang="et-EE"/>
          </a:p>
        </p:txBody>
      </p:sp>
    </p:spTree>
    <p:extLst>
      <p:ext uri="{BB962C8B-B14F-4D97-AF65-F5344CB8AC3E}">
        <p14:creationId xmlns:p14="http://schemas.microsoft.com/office/powerpoint/2010/main" val="173433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4D215-A22E-13AD-8906-1A41DA4F2B55}"/>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F3F040B8-34D1-5128-047A-34A9A82139BB}"/>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D6DA1E33-4DEF-1F96-C54A-8D8C4BA36486}"/>
              </a:ext>
            </a:extLst>
          </p:cNvPr>
          <p:cNvSpPr>
            <a:spLocks noGrp="1"/>
          </p:cNvSpPr>
          <p:nvPr>
            <p:ph type="body" idx="1"/>
          </p:nvPr>
        </p:nvSpPr>
        <p:spPr/>
        <p:txBody>
          <a:bodyPr/>
          <a:lstStyle/>
          <a:p>
            <a:pPr marL="228600" indent="-228600">
              <a:buAutoNum type="arabicPeriod"/>
            </a:pPr>
          </a:p>
        </p:txBody>
      </p:sp>
      <p:sp>
        <p:nvSpPr>
          <p:cNvPr id="4" name="Slaidinumbri kohatäide 3">
            <a:extLst>
              <a:ext uri="{FF2B5EF4-FFF2-40B4-BE49-F238E27FC236}">
                <a16:creationId xmlns:a16="http://schemas.microsoft.com/office/drawing/2014/main" id="{11C23A94-2B1F-640A-EE6E-53D92BAA8E10}"/>
              </a:ext>
            </a:extLst>
          </p:cNvPr>
          <p:cNvSpPr>
            <a:spLocks noGrp="1"/>
          </p:cNvSpPr>
          <p:nvPr>
            <p:ph type="sldNum" sz="quarter" idx="10"/>
          </p:nvPr>
        </p:nvSpPr>
        <p:spPr/>
        <p:txBody>
          <a:bodyPr/>
          <a:lstStyle/>
          <a:p>
            <a:fld id="{D2460D7B-273C-4E43-9C25-2AA00BC4372F}" type="slidenum">
              <a:rPr lang="et-EE" smtClean="0"/>
              <a:t>9</a:t>
            </a:fld>
            <a:endParaRPr lang="et-EE"/>
          </a:p>
        </p:txBody>
      </p:sp>
    </p:spTree>
    <p:extLst>
      <p:ext uri="{BB962C8B-B14F-4D97-AF65-F5344CB8AC3E}">
        <p14:creationId xmlns:p14="http://schemas.microsoft.com/office/powerpoint/2010/main" val="3375018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t-EE"/>
              <a:t>Klõpsake juhteksemplari pealkirja laadi redigeerimiseks</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a:t>Klõpsake juhteksemplari alapealkirja laadi redigeerimiseks</a:t>
            </a:r>
            <a:endParaRPr lang="en-US" dirty="0"/>
          </a:p>
        </p:txBody>
      </p:sp>
      <p:sp>
        <p:nvSpPr>
          <p:cNvPr id="4" name="Date Placeholder 3"/>
          <p:cNvSpPr>
            <a:spLocks noGrp="1"/>
          </p:cNvSpPr>
          <p:nvPr>
            <p:ph type="dt" sz="half" idx="10"/>
          </p:nvPr>
        </p:nvSpPr>
        <p:spPr/>
        <p:txBody>
          <a:bodyPr/>
          <a:lstStyle/>
          <a:p>
            <a:fld id="{71FA7CF0-087D-4992-8FAA-3061674230DA}" type="datetimeFigureOut">
              <a:rPr lang="et-EE" smtClean="0"/>
              <a:t>11.11.2025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7419CB3-049A-4D81-8323-B104A1CA0127}" type="slidenum">
              <a:rPr lang="et-EE" smtClean="0"/>
              <a:t>‹#›</a:t>
            </a:fld>
            <a:endParaRPr lang="et-EE"/>
          </a:p>
        </p:txBody>
      </p:sp>
    </p:spTree>
    <p:extLst>
      <p:ext uri="{BB962C8B-B14F-4D97-AF65-F5344CB8AC3E}">
        <p14:creationId xmlns:p14="http://schemas.microsoft.com/office/powerpoint/2010/main" val="3854966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71FA7CF0-087D-4992-8FAA-3061674230DA}" type="datetimeFigureOut">
              <a:rPr lang="et-EE" smtClean="0"/>
              <a:t>11.11.2025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7419CB3-049A-4D81-8323-B104A1CA0127}" type="slidenum">
              <a:rPr lang="et-EE" smtClean="0"/>
              <a:t>‹#›</a:t>
            </a:fld>
            <a:endParaRPr lang="et-EE"/>
          </a:p>
        </p:txBody>
      </p:sp>
    </p:spTree>
    <p:extLst>
      <p:ext uri="{BB962C8B-B14F-4D97-AF65-F5344CB8AC3E}">
        <p14:creationId xmlns:p14="http://schemas.microsoft.com/office/powerpoint/2010/main" val="99199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71FA7CF0-087D-4992-8FAA-3061674230DA}" type="datetimeFigureOut">
              <a:rPr lang="et-EE" smtClean="0"/>
              <a:t>11.11.2025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7419CB3-049A-4D81-8323-B104A1CA0127}" type="slidenum">
              <a:rPr lang="et-EE" smtClean="0"/>
              <a:t>‹#›</a:t>
            </a:fld>
            <a:endParaRPr lang="et-EE"/>
          </a:p>
        </p:txBody>
      </p:sp>
    </p:spTree>
    <p:extLst>
      <p:ext uri="{BB962C8B-B14F-4D97-AF65-F5344CB8AC3E}">
        <p14:creationId xmlns:p14="http://schemas.microsoft.com/office/powerpoint/2010/main" val="3486743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Content Placeholder 2"/>
          <p:cNvSpPr>
            <a:spLocks noGrp="1"/>
          </p:cNvSpPr>
          <p:nvPr>
            <p:ph idx="1"/>
          </p:nvPr>
        </p:nvSpPr>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71FA7CF0-087D-4992-8FAA-3061674230DA}" type="datetimeFigureOut">
              <a:rPr lang="et-EE" smtClean="0"/>
              <a:t>11.11.2025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7419CB3-049A-4D81-8323-B104A1CA0127}" type="slidenum">
              <a:rPr lang="et-EE" smtClean="0"/>
              <a:t>‹#›</a:t>
            </a:fld>
            <a:endParaRPr lang="et-EE"/>
          </a:p>
        </p:txBody>
      </p:sp>
    </p:spTree>
    <p:extLst>
      <p:ext uri="{BB962C8B-B14F-4D97-AF65-F5344CB8AC3E}">
        <p14:creationId xmlns:p14="http://schemas.microsoft.com/office/powerpoint/2010/main" val="347188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71FA7CF0-087D-4992-8FAA-3061674230DA}" type="datetimeFigureOut">
              <a:rPr lang="et-EE" smtClean="0"/>
              <a:t>11.11.2025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D7419CB3-049A-4D81-8323-B104A1CA0127}" type="slidenum">
              <a:rPr lang="et-EE" smtClean="0"/>
              <a:t>‹#›</a:t>
            </a:fld>
            <a:endParaRPr lang="et-EE"/>
          </a:p>
        </p:txBody>
      </p:sp>
    </p:spTree>
    <p:extLst>
      <p:ext uri="{BB962C8B-B14F-4D97-AF65-F5344CB8AC3E}">
        <p14:creationId xmlns:p14="http://schemas.microsoft.com/office/powerpoint/2010/main" val="3499168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Date Placeholder 4"/>
          <p:cNvSpPr>
            <a:spLocks noGrp="1"/>
          </p:cNvSpPr>
          <p:nvPr>
            <p:ph type="dt" sz="half" idx="10"/>
          </p:nvPr>
        </p:nvSpPr>
        <p:spPr/>
        <p:txBody>
          <a:bodyPr/>
          <a:lstStyle/>
          <a:p>
            <a:fld id="{71FA7CF0-087D-4992-8FAA-3061674230DA}" type="datetimeFigureOut">
              <a:rPr lang="et-EE" smtClean="0"/>
              <a:t>11.11.2025</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D7419CB3-049A-4D81-8323-B104A1CA0127}" type="slidenum">
              <a:rPr lang="et-EE" smtClean="0"/>
              <a:t>‹#›</a:t>
            </a:fld>
            <a:endParaRPr lang="et-EE"/>
          </a:p>
        </p:txBody>
      </p:sp>
    </p:spTree>
    <p:extLst>
      <p:ext uri="{BB962C8B-B14F-4D97-AF65-F5344CB8AC3E}">
        <p14:creationId xmlns:p14="http://schemas.microsoft.com/office/powerpoint/2010/main" val="2223624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t-EE"/>
              <a:t>Klõpsake juhteksemplari pealkirja laadi redigeerimiseks</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4" name="Content Placeholder 3"/>
          <p:cNvSpPr>
            <a:spLocks noGrp="1"/>
          </p:cNvSpPr>
          <p:nvPr>
            <p:ph sz="half" idx="2"/>
          </p:nvPr>
        </p:nvSpPr>
        <p:spPr>
          <a:xfrm>
            <a:off x="629842" y="2505075"/>
            <a:ext cx="3868340"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6" name="Content Placeholder 5"/>
          <p:cNvSpPr>
            <a:spLocks noGrp="1"/>
          </p:cNvSpPr>
          <p:nvPr>
            <p:ph sz="quarter" idx="4"/>
          </p:nvPr>
        </p:nvSpPr>
        <p:spPr>
          <a:xfrm>
            <a:off x="4629150" y="2505075"/>
            <a:ext cx="3887391"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7" name="Date Placeholder 6"/>
          <p:cNvSpPr>
            <a:spLocks noGrp="1"/>
          </p:cNvSpPr>
          <p:nvPr>
            <p:ph type="dt" sz="half" idx="10"/>
          </p:nvPr>
        </p:nvSpPr>
        <p:spPr/>
        <p:txBody>
          <a:bodyPr/>
          <a:lstStyle/>
          <a:p>
            <a:fld id="{71FA7CF0-087D-4992-8FAA-3061674230DA}" type="datetimeFigureOut">
              <a:rPr lang="et-EE" smtClean="0"/>
              <a:t>11.11.2025</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D7419CB3-049A-4D81-8323-B104A1CA0127}" type="slidenum">
              <a:rPr lang="et-EE" smtClean="0"/>
              <a:t>‹#›</a:t>
            </a:fld>
            <a:endParaRPr lang="et-EE"/>
          </a:p>
        </p:txBody>
      </p:sp>
    </p:spTree>
    <p:extLst>
      <p:ext uri="{BB962C8B-B14F-4D97-AF65-F5344CB8AC3E}">
        <p14:creationId xmlns:p14="http://schemas.microsoft.com/office/powerpoint/2010/main" val="2541785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Date Placeholder 2"/>
          <p:cNvSpPr>
            <a:spLocks noGrp="1"/>
          </p:cNvSpPr>
          <p:nvPr>
            <p:ph type="dt" sz="half" idx="10"/>
          </p:nvPr>
        </p:nvSpPr>
        <p:spPr/>
        <p:txBody>
          <a:bodyPr/>
          <a:lstStyle/>
          <a:p>
            <a:fld id="{71FA7CF0-087D-4992-8FAA-3061674230DA}" type="datetimeFigureOut">
              <a:rPr lang="et-EE" smtClean="0"/>
              <a:t>11.11.2025</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D7419CB3-049A-4D81-8323-B104A1CA0127}" type="slidenum">
              <a:rPr lang="et-EE" smtClean="0"/>
              <a:t>‹#›</a:t>
            </a:fld>
            <a:endParaRPr lang="et-EE"/>
          </a:p>
        </p:txBody>
      </p:sp>
    </p:spTree>
    <p:extLst>
      <p:ext uri="{BB962C8B-B14F-4D97-AF65-F5344CB8AC3E}">
        <p14:creationId xmlns:p14="http://schemas.microsoft.com/office/powerpoint/2010/main" val="3510874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FA7CF0-087D-4992-8FAA-3061674230DA}" type="datetimeFigureOut">
              <a:rPr lang="et-EE" smtClean="0"/>
              <a:t>11.11.2025</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D7419CB3-049A-4D81-8323-B104A1CA0127}" type="slidenum">
              <a:rPr lang="et-EE" smtClean="0"/>
              <a:t>‹#›</a:t>
            </a:fld>
            <a:endParaRPr lang="et-EE"/>
          </a:p>
        </p:txBody>
      </p:sp>
    </p:spTree>
    <p:extLst>
      <p:ext uri="{BB962C8B-B14F-4D97-AF65-F5344CB8AC3E}">
        <p14:creationId xmlns:p14="http://schemas.microsoft.com/office/powerpoint/2010/main" val="3613280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t-EE"/>
              <a:t>Klõpsake juhteksemplari pealkirja laadi redigeerimiseks</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71FA7CF0-087D-4992-8FAA-3061674230DA}" type="datetimeFigureOut">
              <a:rPr lang="et-EE" smtClean="0"/>
              <a:t>11.11.2025</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D7419CB3-049A-4D81-8323-B104A1CA0127}" type="slidenum">
              <a:rPr lang="et-EE" smtClean="0"/>
              <a:t>‹#›</a:t>
            </a:fld>
            <a:endParaRPr lang="et-EE"/>
          </a:p>
        </p:txBody>
      </p:sp>
    </p:spTree>
    <p:extLst>
      <p:ext uri="{BB962C8B-B14F-4D97-AF65-F5344CB8AC3E}">
        <p14:creationId xmlns:p14="http://schemas.microsoft.com/office/powerpoint/2010/main" val="439991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t-EE"/>
              <a:t>Klõpsake juhteksemplari pealkirja laadi redigeerimiseks</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t-EE"/>
              <a:t>Pildi lisamiseks klõpsake ikooni</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71FA7CF0-087D-4992-8FAA-3061674230DA}" type="datetimeFigureOut">
              <a:rPr lang="et-EE" smtClean="0"/>
              <a:t>11.11.2025</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D7419CB3-049A-4D81-8323-B104A1CA0127}" type="slidenum">
              <a:rPr lang="et-EE" smtClean="0"/>
              <a:t>‹#›</a:t>
            </a:fld>
            <a:endParaRPr lang="et-EE"/>
          </a:p>
        </p:txBody>
      </p:sp>
    </p:spTree>
    <p:extLst>
      <p:ext uri="{BB962C8B-B14F-4D97-AF65-F5344CB8AC3E}">
        <p14:creationId xmlns:p14="http://schemas.microsoft.com/office/powerpoint/2010/main" val="219688450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t-EE"/>
              <a:t>Muutke pealkirja laadi</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FA7CF0-087D-4992-8FAA-3061674230DA}" type="datetimeFigureOut">
              <a:rPr lang="et-EE" smtClean="0"/>
              <a:t>11.11.2025</a:t>
            </a:fld>
            <a:endParaRPr lang="et-E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19CB3-049A-4D81-8323-B104A1CA0127}" type="slidenum">
              <a:rPr lang="et-EE" smtClean="0"/>
              <a:t>‹#›</a:t>
            </a:fld>
            <a:endParaRPr lang="et-EE"/>
          </a:p>
        </p:txBody>
      </p:sp>
    </p:spTree>
    <p:extLst>
      <p:ext uri="{BB962C8B-B14F-4D97-AF65-F5344CB8AC3E}">
        <p14:creationId xmlns:p14="http://schemas.microsoft.com/office/powerpoint/2010/main" val="12482125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jp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jp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jp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lt 8"/>
          <p:cNvPicPr>
            <a:picLocks noChangeAspect="1"/>
          </p:cNvPicPr>
          <p:nvPr/>
        </p:nvPicPr>
        <p:blipFill rotWithShape="1">
          <a:blip r:embed="rId3">
            <a:extLst>
              <a:ext uri="{28A0092B-C50C-407E-A947-70E740481C1C}">
                <a14:useLocalDpi xmlns:a14="http://schemas.microsoft.com/office/drawing/2010/main" val="0"/>
              </a:ext>
            </a:extLst>
          </a:blip>
          <a:srcRect l="530" t="7438" r="759" b="55571"/>
          <a:stretch/>
        </p:blipFill>
        <p:spPr>
          <a:xfrm>
            <a:off x="0" y="0"/>
            <a:ext cx="9150998" cy="1672124"/>
          </a:xfrm>
          <a:prstGeom prst="rect">
            <a:avLst/>
          </a:prstGeom>
        </p:spPr>
      </p:pic>
      <p:pic>
        <p:nvPicPr>
          <p:cNvPr id="10" name="Pilt 9"/>
          <p:cNvPicPr>
            <a:picLocks noChangeAspect="1"/>
          </p:cNvPicPr>
          <p:nvPr/>
        </p:nvPicPr>
        <p:blipFill rotWithShape="1">
          <a:blip r:embed="rId3">
            <a:extLst>
              <a:ext uri="{28A0092B-C50C-407E-A947-70E740481C1C}">
                <a14:useLocalDpi xmlns:a14="http://schemas.microsoft.com/office/drawing/2010/main" val="0"/>
              </a:ext>
            </a:extLst>
          </a:blip>
          <a:srcRect t="94279" r="760"/>
          <a:stretch/>
        </p:blipFill>
        <p:spPr>
          <a:xfrm>
            <a:off x="-2333" y="6599376"/>
            <a:ext cx="9146333" cy="258624"/>
          </a:xfrm>
          <a:prstGeom prst="rect">
            <a:avLst/>
          </a:prstGeom>
        </p:spPr>
      </p:pic>
      <p:sp>
        <p:nvSpPr>
          <p:cNvPr id="5" name="Pealkiri 1"/>
          <p:cNvSpPr>
            <a:spLocks noGrp="1"/>
          </p:cNvSpPr>
          <p:nvPr>
            <p:ph type="ctrTitle"/>
          </p:nvPr>
        </p:nvSpPr>
        <p:spPr>
          <a:xfrm>
            <a:off x="695328" y="2397056"/>
            <a:ext cx="7772400" cy="1672123"/>
          </a:xfrm>
        </p:spPr>
        <p:txBody>
          <a:bodyPr>
            <a:normAutofit fontScale="90000"/>
          </a:bodyPr>
          <a:lstStyle/>
          <a:p>
            <a:r>
              <a:rPr lang="et-EE" dirty="0">
                <a:solidFill>
                  <a:srgbClr val="5884AB"/>
                </a:solidFill>
              </a:rPr>
              <a:t>Puuetega inimeste õiguste konventsioonist</a:t>
            </a:r>
          </a:p>
        </p:txBody>
      </p:sp>
      <p:sp>
        <p:nvSpPr>
          <p:cNvPr id="7" name="Alapealkiri 2"/>
          <p:cNvSpPr>
            <a:spLocks noGrp="1"/>
          </p:cNvSpPr>
          <p:nvPr>
            <p:ph type="subTitle" idx="1"/>
          </p:nvPr>
        </p:nvSpPr>
        <p:spPr>
          <a:xfrm>
            <a:off x="1351147" y="4527612"/>
            <a:ext cx="6400800" cy="905522"/>
          </a:xfrm>
        </p:spPr>
        <p:txBody>
          <a:bodyPr>
            <a:normAutofit fontScale="55000" lnSpcReduction="20000"/>
          </a:bodyPr>
          <a:lstStyle/>
          <a:p>
            <a:r>
              <a:rPr lang="et-EE" sz="2800" dirty="0">
                <a:solidFill>
                  <a:srgbClr val="818284"/>
                </a:solidFill>
                <a:latin typeface="+mj-lt"/>
              </a:rPr>
              <a:t>Liisi Uder</a:t>
            </a:r>
          </a:p>
          <a:p>
            <a:r>
              <a:rPr lang="et-EE" sz="2800" dirty="0">
                <a:solidFill>
                  <a:srgbClr val="818284"/>
                </a:solidFill>
                <a:latin typeface="+mj-lt"/>
              </a:rPr>
              <a:t>Puuetega inimeste õiguste valdkonna juht</a:t>
            </a:r>
          </a:p>
          <a:p>
            <a:r>
              <a:rPr lang="et-EE" sz="2800" dirty="0">
                <a:solidFill>
                  <a:srgbClr val="818284"/>
                </a:solidFill>
                <a:latin typeface="+mj-lt"/>
              </a:rPr>
              <a:t>Õiguskantsleri Kantselei</a:t>
            </a:r>
          </a:p>
        </p:txBody>
      </p:sp>
    </p:spTree>
    <p:extLst>
      <p:ext uri="{BB962C8B-B14F-4D97-AF65-F5344CB8AC3E}">
        <p14:creationId xmlns:p14="http://schemas.microsoft.com/office/powerpoint/2010/main" val="3166590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5B104-616A-964F-2EDE-A50B9D5E38C5}"/>
            </a:ext>
          </a:extLst>
        </p:cNvPr>
        <p:cNvGrpSpPr/>
        <p:nvPr/>
      </p:nvGrpSpPr>
      <p:grpSpPr>
        <a:xfrm>
          <a:off x="0" y="0"/>
          <a:ext cx="0" cy="0"/>
          <a:chOff x="0" y="0"/>
          <a:chExt cx="0" cy="0"/>
        </a:xfrm>
      </p:grpSpPr>
      <p:pic>
        <p:nvPicPr>
          <p:cNvPr id="10" name="Pilt 9">
            <a:extLst>
              <a:ext uri="{FF2B5EF4-FFF2-40B4-BE49-F238E27FC236}">
                <a16:creationId xmlns:a16="http://schemas.microsoft.com/office/drawing/2014/main" id="{AE1E552E-93E7-2B9C-235F-D32F202B2E9A}"/>
              </a:ext>
            </a:extLst>
          </p:cNvPr>
          <p:cNvPicPr>
            <a:picLocks noChangeAspect="1"/>
          </p:cNvPicPr>
          <p:nvPr/>
        </p:nvPicPr>
        <p:blipFill rotWithShape="1">
          <a:blip r:embed="rId3">
            <a:extLst>
              <a:ext uri="{28A0092B-C50C-407E-A947-70E740481C1C}">
                <a14:useLocalDpi xmlns:a14="http://schemas.microsoft.com/office/drawing/2010/main" val="0"/>
              </a:ext>
            </a:extLst>
          </a:blip>
          <a:srcRect t="94279" r="760"/>
          <a:stretch/>
        </p:blipFill>
        <p:spPr>
          <a:xfrm>
            <a:off x="-2333" y="6599376"/>
            <a:ext cx="9146333" cy="258624"/>
          </a:xfrm>
          <a:prstGeom prst="rect">
            <a:avLst/>
          </a:prstGeom>
        </p:spPr>
      </p:pic>
      <p:pic>
        <p:nvPicPr>
          <p:cNvPr id="2" name="Pilt 1">
            <a:extLst>
              <a:ext uri="{FF2B5EF4-FFF2-40B4-BE49-F238E27FC236}">
                <a16:creationId xmlns:a16="http://schemas.microsoft.com/office/drawing/2014/main" id="{2CC20A9A-A2ED-EC8B-28F0-521F63B313D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1024" y="193488"/>
            <a:ext cx="1350000" cy="420833"/>
          </a:xfrm>
          <a:prstGeom prst="rect">
            <a:avLst/>
          </a:prstGeom>
        </p:spPr>
      </p:pic>
      <p:sp>
        <p:nvSpPr>
          <p:cNvPr id="4" name="Pealkiri 3">
            <a:extLst>
              <a:ext uri="{FF2B5EF4-FFF2-40B4-BE49-F238E27FC236}">
                <a16:creationId xmlns:a16="http://schemas.microsoft.com/office/drawing/2014/main" id="{1F30E0F5-644D-C7D8-4136-306829E53365}"/>
              </a:ext>
            </a:extLst>
          </p:cNvPr>
          <p:cNvSpPr>
            <a:spLocks noGrp="1"/>
          </p:cNvSpPr>
          <p:nvPr>
            <p:ph type="title"/>
          </p:nvPr>
        </p:nvSpPr>
        <p:spPr>
          <a:xfrm>
            <a:off x="628650" y="939114"/>
            <a:ext cx="7886700" cy="751575"/>
          </a:xfrm>
        </p:spPr>
        <p:txBody>
          <a:bodyPr>
            <a:normAutofit/>
          </a:bodyPr>
          <a:lstStyle/>
          <a:p>
            <a:pPr algn="ctr"/>
            <a:r>
              <a:rPr lang="et-EE" dirty="0">
                <a:solidFill>
                  <a:srgbClr val="5884AB"/>
                </a:solidFill>
              </a:rPr>
              <a:t>Kokkuvõtlikult</a:t>
            </a:r>
          </a:p>
        </p:txBody>
      </p:sp>
      <p:sp>
        <p:nvSpPr>
          <p:cNvPr id="7" name="Sisu kohatäide 6">
            <a:extLst>
              <a:ext uri="{FF2B5EF4-FFF2-40B4-BE49-F238E27FC236}">
                <a16:creationId xmlns:a16="http://schemas.microsoft.com/office/drawing/2014/main" id="{42F30AB0-9C62-C933-9B84-F8AC45CD615F}"/>
              </a:ext>
            </a:extLst>
          </p:cNvPr>
          <p:cNvSpPr>
            <a:spLocks noGrp="1"/>
          </p:cNvSpPr>
          <p:nvPr>
            <p:ph idx="1"/>
          </p:nvPr>
        </p:nvSpPr>
        <p:spPr>
          <a:xfrm>
            <a:off x="628650" y="2015481"/>
            <a:ext cx="7886700" cy="4269909"/>
          </a:xfrm>
        </p:spPr>
        <p:txBody>
          <a:bodyPr>
            <a:noAutofit/>
          </a:bodyPr>
          <a:lstStyle/>
          <a:p>
            <a:pPr>
              <a:buClr>
                <a:schemeClr val="accent2"/>
              </a:buClr>
            </a:pPr>
            <a:r>
              <a:rPr lang="et-EE" dirty="0">
                <a:solidFill>
                  <a:srgbClr val="5884AB"/>
                </a:solidFill>
              </a:rPr>
              <a:t>Puuetega inimeste õigused on inimõigused. Puuetega inimeste puhul nõuab see lihtsalt eraldi pingutust.</a:t>
            </a:r>
          </a:p>
          <a:p>
            <a:pPr>
              <a:buClr>
                <a:schemeClr val="accent2"/>
              </a:buClr>
            </a:pPr>
            <a:r>
              <a:rPr lang="et-EE" dirty="0">
                <a:solidFill>
                  <a:srgbClr val="5884AB"/>
                </a:solidFill>
              </a:rPr>
              <a:t>Puuetega inimeste konventsioonis toodud sotsiaalsed, majanduslikud ja kultuuriliste õiguste saavutamine võib saavutada järk-järgult. KUID SELLEKS PEAB OLEMA PLAAN!!!</a:t>
            </a:r>
          </a:p>
          <a:p>
            <a:pPr>
              <a:buClr>
                <a:schemeClr val="accent2"/>
              </a:buClr>
            </a:pPr>
            <a:r>
              <a:rPr lang="et-EE" dirty="0">
                <a:solidFill>
                  <a:srgbClr val="5884AB"/>
                </a:solidFill>
              </a:rPr>
              <a:t>Eestil plaani pole, aga äkki Tallinnal võiks olla?</a:t>
            </a:r>
            <a:endParaRPr lang="en-GB" dirty="0">
              <a:solidFill>
                <a:srgbClr val="5884AB"/>
              </a:solidFill>
            </a:endParaRPr>
          </a:p>
        </p:txBody>
      </p:sp>
    </p:spTree>
    <p:extLst>
      <p:ext uri="{BB962C8B-B14F-4D97-AF65-F5344CB8AC3E}">
        <p14:creationId xmlns:p14="http://schemas.microsoft.com/office/powerpoint/2010/main" val="3820057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lt 8"/>
          <p:cNvPicPr>
            <a:picLocks noChangeAspect="1"/>
          </p:cNvPicPr>
          <p:nvPr/>
        </p:nvPicPr>
        <p:blipFill rotWithShape="1">
          <a:blip r:embed="rId3">
            <a:extLst>
              <a:ext uri="{28A0092B-C50C-407E-A947-70E740481C1C}">
                <a14:useLocalDpi xmlns:a14="http://schemas.microsoft.com/office/drawing/2010/main" val="0"/>
              </a:ext>
            </a:extLst>
          </a:blip>
          <a:srcRect l="530" t="7438" r="759" b="55571"/>
          <a:stretch/>
        </p:blipFill>
        <p:spPr>
          <a:xfrm>
            <a:off x="-4666" y="0"/>
            <a:ext cx="9150998" cy="1672124"/>
          </a:xfrm>
          <a:prstGeom prst="rect">
            <a:avLst/>
          </a:prstGeom>
        </p:spPr>
      </p:pic>
      <p:pic>
        <p:nvPicPr>
          <p:cNvPr id="10" name="Pilt 9"/>
          <p:cNvPicPr>
            <a:picLocks noChangeAspect="1"/>
          </p:cNvPicPr>
          <p:nvPr/>
        </p:nvPicPr>
        <p:blipFill rotWithShape="1">
          <a:blip r:embed="rId3">
            <a:extLst>
              <a:ext uri="{28A0092B-C50C-407E-A947-70E740481C1C}">
                <a14:useLocalDpi xmlns:a14="http://schemas.microsoft.com/office/drawing/2010/main" val="0"/>
              </a:ext>
            </a:extLst>
          </a:blip>
          <a:srcRect t="94279" r="760"/>
          <a:stretch/>
        </p:blipFill>
        <p:spPr>
          <a:xfrm>
            <a:off x="-2333" y="6599376"/>
            <a:ext cx="9146333" cy="258624"/>
          </a:xfrm>
          <a:prstGeom prst="rect">
            <a:avLst/>
          </a:prstGeom>
        </p:spPr>
      </p:pic>
      <p:sp>
        <p:nvSpPr>
          <p:cNvPr id="6" name="Pealkiri 1"/>
          <p:cNvSpPr txBox="1">
            <a:spLocks/>
          </p:cNvSpPr>
          <p:nvPr/>
        </p:nvSpPr>
        <p:spPr>
          <a:xfrm>
            <a:off x="667680" y="3226427"/>
            <a:ext cx="7772400" cy="1633897"/>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t-EE" sz="7600" dirty="0">
                <a:solidFill>
                  <a:srgbClr val="5884AB"/>
                </a:solidFill>
              </a:rPr>
              <a:t>AITÄH!</a:t>
            </a:r>
          </a:p>
          <a:p>
            <a:br>
              <a:rPr lang="et-EE" sz="4800" b="1" dirty="0">
                <a:solidFill>
                  <a:schemeClr val="tx1">
                    <a:lumMod val="75000"/>
                    <a:lumOff val="25000"/>
                  </a:schemeClr>
                </a:solidFill>
              </a:rPr>
            </a:br>
            <a:endParaRPr lang="et-EE" sz="4800" b="1" dirty="0">
              <a:solidFill>
                <a:schemeClr val="tx1">
                  <a:lumMod val="75000"/>
                  <a:lumOff val="25000"/>
                </a:schemeClr>
              </a:solidFill>
            </a:endParaRPr>
          </a:p>
          <a:p>
            <a:r>
              <a:rPr lang="et-EE" sz="4800" dirty="0">
                <a:solidFill>
                  <a:schemeClr val="tx1">
                    <a:lumMod val="65000"/>
                    <a:lumOff val="35000"/>
                  </a:schemeClr>
                </a:solidFill>
              </a:rPr>
              <a:t>www.oiguskantsler.ee</a:t>
            </a:r>
          </a:p>
        </p:txBody>
      </p:sp>
    </p:spTree>
    <p:extLst>
      <p:ext uri="{BB962C8B-B14F-4D97-AF65-F5344CB8AC3E}">
        <p14:creationId xmlns:p14="http://schemas.microsoft.com/office/powerpoint/2010/main" val="1817187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lt 9"/>
          <p:cNvPicPr>
            <a:picLocks noChangeAspect="1"/>
          </p:cNvPicPr>
          <p:nvPr/>
        </p:nvPicPr>
        <p:blipFill rotWithShape="1">
          <a:blip r:embed="rId3">
            <a:extLst>
              <a:ext uri="{28A0092B-C50C-407E-A947-70E740481C1C}">
                <a14:useLocalDpi xmlns:a14="http://schemas.microsoft.com/office/drawing/2010/main" val="0"/>
              </a:ext>
            </a:extLst>
          </a:blip>
          <a:srcRect t="94279" r="760"/>
          <a:stretch/>
        </p:blipFill>
        <p:spPr>
          <a:xfrm>
            <a:off x="-2333" y="6599376"/>
            <a:ext cx="9146333" cy="258624"/>
          </a:xfrm>
          <a:prstGeom prst="rect">
            <a:avLst/>
          </a:prstGeom>
        </p:spPr>
      </p:pic>
      <p:pic>
        <p:nvPicPr>
          <p:cNvPr id="2" name="Pilt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1024" y="193488"/>
            <a:ext cx="1350000" cy="420833"/>
          </a:xfrm>
          <a:prstGeom prst="rect">
            <a:avLst/>
          </a:prstGeom>
        </p:spPr>
      </p:pic>
      <p:sp>
        <p:nvSpPr>
          <p:cNvPr id="4" name="Pealkiri 3"/>
          <p:cNvSpPr>
            <a:spLocks noGrp="1"/>
          </p:cNvSpPr>
          <p:nvPr>
            <p:ph type="title"/>
          </p:nvPr>
        </p:nvSpPr>
        <p:spPr>
          <a:xfrm>
            <a:off x="628650" y="939114"/>
            <a:ext cx="7886700" cy="751575"/>
          </a:xfrm>
        </p:spPr>
        <p:txBody>
          <a:bodyPr>
            <a:normAutofit/>
          </a:bodyPr>
          <a:lstStyle/>
          <a:p>
            <a:pPr algn="ctr"/>
            <a:r>
              <a:rPr lang="et-EE" dirty="0">
                <a:solidFill>
                  <a:srgbClr val="5884AB"/>
                </a:solidFill>
              </a:rPr>
              <a:t>Konventsiooni tähtsad aastad</a:t>
            </a:r>
          </a:p>
        </p:txBody>
      </p:sp>
      <p:sp>
        <p:nvSpPr>
          <p:cNvPr id="7" name="Sisu kohatäide 6"/>
          <p:cNvSpPr>
            <a:spLocks noGrp="1"/>
          </p:cNvSpPr>
          <p:nvPr>
            <p:ph idx="1"/>
          </p:nvPr>
        </p:nvSpPr>
        <p:spPr>
          <a:xfrm>
            <a:off x="628650" y="2015481"/>
            <a:ext cx="7886700" cy="4269909"/>
          </a:xfrm>
        </p:spPr>
        <p:txBody>
          <a:bodyPr>
            <a:noAutofit/>
          </a:bodyPr>
          <a:lstStyle/>
          <a:p>
            <a:pPr>
              <a:buClr>
                <a:schemeClr val="accent2"/>
              </a:buClr>
            </a:pPr>
            <a:r>
              <a:rPr lang="et-EE" sz="1800" dirty="0">
                <a:solidFill>
                  <a:srgbClr val="5884AB"/>
                </a:solidFill>
              </a:rPr>
              <a:t>Vastu võetud 2006. aastal</a:t>
            </a:r>
          </a:p>
          <a:p>
            <a:pPr>
              <a:buClr>
                <a:schemeClr val="accent2"/>
              </a:buClr>
            </a:pPr>
            <a:endParaRPr lang="et-EE" sz="1800" dirty="0">
              <a:solidFill>
                <a:srgbClr val="5884AB"/>
              </a:solidFill>
            </a:endParaRPr>
          </a:p>
          <a:p>
            <a:pPr>
              <a:buClr>
                <a:schemeClr val="accent2"/>
              </a:buClr>
            </a:pPr>
            <a:r>
              <a:rPr lang="et-EE" sz="1800" dirty="0">
                <a:solidFill>
                  <a:srgbClr val="5884AB"/>
                </a:solidFill>
              </a:rPr>
              <a:t>Eesti ratifitseeris 2012. aastal</a:t>
            </a:r>
          </a:p>
          <a:p>
            <a:pPr>
              <a:buClr>
                <a:schemeClr val="accent2"/>
              </a:buClr>
            </a:pPr>
            <a:endParaRPr lang="et-EE" sz="1800" dirty="0">
              <a:solidFill>
                <a:srgbClr val="5884AB"/>
              </a:solidFill>
            </a:endParaRPr>
          </a:p>
          <a:p>
            <a:pPr>
              <a:buClr>
                <a:schemeClr val="accent2"/>
              </a:buClr>
            </a:pPr>
            <a:r>
              <a:rPr lang="et-EE" sz="1800" dirty="0">
                <a:solidFill>
                  <a:srgbClr val="5884AB"/>
                </a:solidFill>
              </a:rPr>
              <a:t>Õiguskantsleri mandaat (artikkel 33(2)) – Ühinenud riigid on kohustatud  looma oma riigis raamistiku, mis sisaldaks vastavalt vajadusele ühte või mitut sõltumatut mehhanismi käesoleva konventsiooni rakendamise edendamiseks, kaitsmiseks ja järelevalveks</a:t>
            </a:r>
          </a:p>
          <a:p>
            <a:pPr>
              <a:buClr>
                <a:schemeClr val="accent2"/>
              </a:buClr>
            </a:pPr>
            <a:endParaRPr lang="en-GB" sz="1800" dirty="0">
              <a:solidFill>
                <a:schemeClr val="tx1">
                  <a:lumMod val="75000"/>
                  <a:lumOff val="25000"/>
                </a:schemeClr>
              </a:solidFill>
            </a:endParaRPr>
          </a:p>
        </p:txBody>
      </p:sp>
    </p:spTree>
    <p:extLst>
      <p:ext uri="{BB962C8B-B14F-4D97-AF65-F5344CB8AC3E}">
        <p14:creationId xmlns:p14="http://schemas.microsoft.com/office/powerpoint/2010/main" val="677372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22255-94DA-3C4C-7574-6F8E26B2E3D4}"/>
            </a:ext>
          </a:extLst>
        </p:cNvPr>
        <p:cNvGrpSpPr/>
        <p:nvPr/>
      </p:nvGrpSpPr>
      <p:grpSpPr>
        <a:xfrm>
          <a:off x="0" y="0"/>
          <a:ext cx="0" cy="0"/>
          <a:chOff x="0" y="0"/>
          <a:chExt cx="0" cy="0"/>
        </a:xfrm>
      </p:grpSpPr>
      <p:pic>
        <p:nvPicPr>
          <p:cNvPr id="10" name="Pilt 9">
            <a:extLst>
              <a:ext uri="{FF2B5EF4-FFF2-40B4-BE49-F238E27FC236}">
                <a16:creationId xmlns:a16="http://schemas.microsoft.com/office/drawing/2014/main" id="{C4FB3237-92D6-288C-E354-A89AB1EA06E7}"/>
              </a:ext>
            </a:extLst>
          </p:cNvPr>
          <p:cNvPicPr>
            <a:picLocks noChangeAspect="1"/>
          </p:cNvPicPr>
          <p:nvPr/>
        </p:nvPicPr>
        <p:blipFill rotWithShape="1">
          <a:blip r:embed="rId3">
            <a:extLst>
              <a:ext uri="{28A0092B-C50C-407E-A947-70E740481C1C}">
                <a14:useLocalDpi xmlns:a14="http://schemas.microsoft.com/office/drawing/2010/main" val="0"/>
              </a:ext>
            </a:extLst>
          </a:blip>
          <a:srcRect t="94279" r="760"/>
          <a:stretch/>
        </p:blipFill>
        <p:spPr>
          <a:xfrm>
            <a:off x="-2333" y="6599376"/>
            <a:ext cx="9146333" cy="258624"/>
          </a:xfrm>
          <a:prstGeom prst="rect">
            <a:avLst/>
          </a:prstGeom>
        </p:spPr>
      </p:pic>
      <p:pic>
        <p:nvPicPr>
          <p:cNvPr id="2" name="Pilt 1">
            <a:extLst>
              <a:ext uri="{FF2B5EF4-FFF2-40B4-BE49-F238E27FC236}">
                <a16:creationId xmlns:a16="http://schemas.microsoft.com/office/drawing/2014/main" id="{BC800111-8104-E2FC-5204-5FE0B5A8B13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1024" y="193488"/>
            <a:ext cx="1350000" cy="420833"/>
          </a:xfrm>
          <a:prstGeom prst="rect">
            <a:avLst/>
          </a:prstGeom>
        </p:spPr>
      </p:pic>
      <p:sp>
        <p:nvSpPr>
          <p:cNvPr id="4" name="Pealkiri 3">
            <a:extLst>
              <a:ext uri="{FF2B5EF4-FFF2-40B4-BE49-F238E27FC236}">
                <a16:creationId xmlns:a16="http://schemas.microsoft.com/office/drawing/2014/main" id="{56ACFCF5-BC2D-4F36-10CA-E2A898E9EE37}"/>
              </a:ext>
            </a:extLst>
          </p:cNvPr>
          <p:cNvSpPr>
            <a:spLocks noGrp="1"/>
          </p:cNvSpPr>
          <p:nvPr>
            <p:ph type="title"/>
          </p:nvPr>
        </p:nvSpPr>
        <p:spPr>
          <a:xfrm>
            <a:off x="627483" y="614321"/>
            <a:ext cx="7886700" cy="751575"/>
          </a:xfrm>
        </p:spPr>
        <p:txBody>
          <a:bodyPr>
            <a:normAutofit/>
          </a:bodyPr>
          <a:lstStyle/>
          <a:p>
            <a:pPr algn="ctr"/>
            <a:r>
              <a:rPr lang="et-EE" dirty="0">
                <a:solidFill>
                  <a:srgbClr val="5884AB"/>
                </a:solidFill>
              </a:rPr>
              <a:t>Reservatsioon</a:t>
            </a:r>
          </a:p>
        </p:txBody>
      </p:sp>
      <p:sp>
        <p:nvSpPr>
          <p:cNvPr id="7" name="Sisu kohatäide 6">
            <a:extLst>
              <a:ext uri="{FF2B5EF4-FFF2-40B4-BE49-F238E27FC236}">
                <a16:creationId xmlns:a16="http://schemas.microsoft.com/office/drawing/2014/main" id="{28831149-891A-B956-EFB4-F3F852B10C0D}"/>
              </a:ext>
            </a:extLst>
          </p:cNvPr>
          <p:cNvSpPr>
            <a:spLocks noGrp="1"/>
          </p:cNvSpPr>
          <p:nvPr>
            <p:ph idx="1"/>
          </p:nvPr>
        </p:nvSpPr>
        <p:spPr>
          <a:xfrm>
            <a:off x="627483" y="1515280"/>
            <a:ext cx="7886700" cy="4885520"/>
          </a:xfrm>
        </p:spPr>
        <p:txBody>
          <a:bodyPr>
            <a:noAutofit/>
          </a:bodyPr>
          <a:lstStyle/>
          <a:p>
            <a:pPr>
              <a:buClr>
                <a:schemeClr val="accent2"/>
              </a:buClr>
            </a:pPr>
            <a:r>
              <a:rPr lang="et-EE" sz="1800" dirty="0">
                <a:solidFill>
                  <a:srgbClr val="5884AB"/>
                </a:solidFill>
              </a:rPr>
              <a:t>Eesti tõlgendab konventsiooni artiklit 12 selliselt, et see ei keela pidamast isikut piiratud teovõimega isikuks, kui selline vajadus tuleneb isiku võimetusest oma tegudest aru saada või neid juhtida. Piiratud teovõimega isiku õiguste kitsendamisel lähtub Eesti enda riigisisesest õigusest.</a:t>
            </a:r>
          </a:p>
          <a:p>
            <a:pPr>
              <a:buClr>
                <a:schemeClr val="accent2"/>
              </a:buClr>
            </a:pPr>
            <a:r>
              <a:rPr lang="et-EE" sz="1800" dirty="0">
                <a:solidFill>
                  <a:srgbClr val="5884AB"/>
                </a:solidFill>
              </a:rPr>
              <a:t>Artikkel 12: </a:t>
            </a:r>
          </a:p>
          <a:p>
            <a:pPr lvl="1"/>
            <a:r>
              <a:rPr lang="et-EE" sz="1400" dirty="0">
                <a:solidFill>
                  <a:srgbClr val="5884AB"/>
                </a:solidFill>
              </a:rPr>
              <a:t>Osalisriigid kinnitavad, et puuetega inimestel on õigus olla kõikjal seaduse ees isikutena tunnustatud.</a:t>
            </a:r>
          </a:p>
          <a:p>
            <a:pPr lvl="1"/>
            <a:r>
              <a:rPr lang="et-EE" sz="1400" dirty="0">
                <a:solidFill>
                  <a:srgbClr val="5884AB"/>
                </a:solidFill>
              </a:rPr>
              <a:t>Osalisriigid tunnistavad, et puuetega inimestel on õigus- ja teovõime kõigis eluvaldkondades teistega võrdsetel alustel.</a:t>
            </a:r>
          </a:p>
          <a:p>
            <a:pPr lvl="1"/>
            <a:r>
              <a:rPr lang="et-EE" sz="1400" dirty="0">
                <a:solidFill>
                  <a:srgbClr val="5884AB"/>
                </a:solidFill>
              </a:rPr>
              <a:t>Osalisriigid võtavad asjakohaseid meetmeid, võimaldamaks puuetega inimestele juurdepääsu oma õigus- ja teovõime teostamiseks vajalikule abile.</a:t>
            </a:r>
          </a:p>
          <a:p>
            <a:pPr lvl="1"/>
            <a:r>
              <a:rPr lang="et-EE" sz="1400" dirty="0">
                <a:solidFill>
                  <a:srgbClr val="5884AB"/>
                </a:solidFill>
              </a:rPr>
              <a:t>…. õigus- ja teovõime teostamisega seotud meetmed austavad isiku õigusi, tahet ja eelistusi, ei sisalda huvide konflikte ega alusetut mõjutamist, on proportsionaalsed ja vastavad isiku olukorrale, neid kohaldatakse ainult </a:t>
            </a:r>
            <a:r>
              <a:rPr lang="et-EE" sz="1400" dirty="0" err="1">
                <a:solidFill>
                  <a:srgbClr val="5884AB"/>
                </a:solidFill>
              </a:rPr>
              <a:t>lühima</a:t>
            </a:r>
            <a:r>
              <a:rPr lang="et-EE" sz="1400" dirty="0">
                <a:solidFill>
                  <a:srgbClr val="5884AB"/>
                </a:solidFill>
              </a:rPr>
              <a:t> võimaliku aja vältel ning need vaatab regulaarselt läbi pädev, sõltumatu ja erapooletu asutus või kohtuorgan. Kaitse peab olema proportsionaalne sellega, mil määral sellised meetmed mõjutavad isiku õigusi ja huve.</a:t>
            </a:r>
          </a:p>
          <a:p>
            <a:pPr lvl="1"/>
            <a:r>
              <a:rPr lang="et-EE" sz="1400" dirty="0">
                <a:solidFill>
                  <a:srgbClr val="5884AB"/>
                </a:solidFill>
              </a:rPr>
              <a:t> Kui … artikli sätetest ei tulene teisiti, võtavad osalisriigid kõiki … meetmeid, et tagada puuetega inimestele võrdne õigus omada või pärida vara, korraldada ise oma rahaasju ning omada võrdset juurdepääsu pangalaenudele, hüpoteekidele ja muudele rahakrediidi vormidele, ning tagavad, et puuetega inimestelt ei võetaks meelevaldselt nende vara.</a:t>
            </a:r>
          </a:p>
          <a:p>
            <a:pPr>
              <a:buClr>
                <a:schemeClr val="accent2"/>
              </a:buClr>
            </a:pPr>
            <a:endParaRPr lang="en-GB" sz="1800" dirty="0">
              <a:solidFill>
                <a:srgbClr val="5884AB"/>
              </a:solidFill>
            </a:endParaRPr>
          </a:p>
        </p:txBody>
      </p:sp>
    </p:spTree>
    <p:extLst>
      <p:ext uri="{BB962C8B-B14F-4D97-AF65-F5344CB8AC3E}">
        <p14:creationId xmlns:p14="http://schemas.microsoft.com/office/powerpoint/2010/main" val="66312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1AB31-8F34-749D-8251-1FB8F1953731}"/>
            </a:ext>
          </a:extLst>
        </p:cNvPr>
        <p:cNvGrpSpPr/>
        <p:nvPr/>
      </p:nvGrpSpPr>
      <p:grpSpPr>
        <a:xfrm>
          <a:off x="0" y="0"/>
          <a:ext cx="0" cy="0"/>
          <a:chOff x="0" y="0"/>
          <a:chExt cx="0" cy="0"/>
        </a:xfrm>
      </p:grpSpPr>
      <p:pic>
        <p:nvPicPr>
          <p:cNvPr id="10" name="Pilt 9">
            <a:extLst>
              <a:ext uri="{FF2B5EF4-FFF2-40B4-BE49-F238E27FC236}">
                <a16:creationId xmlns:a16="http://schemas.microsoft.com/office/drawing/2014/main" id="{6BA2787D-EA3B-3E1B-E5BD-62D18864E88B}"/>
              </a:ext>
            </a:extLst>
          </p:cNvPr>
          <p:cNvPicPr>
            <a:picLocks noChangeAspect="1"/>
          </p:cNvPicPr>
          <p:nvPr/>
        </p:nvPicPr>
        <p:blipFill rotWithShape="1">
          <a:blip r:embed="rId3">
            <a:extLst>
              <a:ext uri="{28A0092B-C50C-407E-A947-70E740481C1C}">
                <a14:useLocalDpi xmlns:a14="http://schemas.microsoft.com/office/drawing/2010/main" val="0"/>
              </a:ext>
            </a:extLst>
          </a:blip>
          <a:srcRect t="94279" r="760"/>
          <a:stretch/>
        </p:blipFill>
        <p:spPr>
          <a:xfrm>
            <a:off x="-2333" y="6599376"/>
            <a:ext cx="9146333" cy="258624"/>
          </a:xfrm>
          <a:prstGeom prst="rect">
            <a:avLst/>
          </a:prstGeom>
        </p:spPr>
      </p:pic>
      <p:pic>
        <p:nvPicPr>
          <p:cNvPr id="2" name="Pilt 1">
            <a:extLst>
              <a:ext uri="{FF2B5EF4-FFF2-40B4-BE49-F238E27FC236}">
                <a16:creationId xmlns:a16="http://schemas.microsoft.com/office/drawing/2014/main" id="{2B5DFEE9-6D00-37DF-05B2-809E2A808D0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1024" y="193488"/>
            <a:ext cx="1350000" cy="420833"/>
          </a:xfrm>
          <a:prstGeom prst="rect">
            <a:avLst/>
          </a:prstGeom>
        </p:spPr>
      </p:pic>
      <p:sp>
        <p:nvSpPr>
          <p:cNvPr id="4" name="Pealkiri 3">
            <a:extLst>
              <a:ext uri="{FF2B5EF4-FFF2-40B4-BE49-F238E27FC236}">
                <a16:creationId xmlns:a16="http://schemas.microsoft.com/office/drawing/2014/main" id="{119081A1-1689-54EF-5405-05758A86D925}"/>
              </a:ext>
            </a:extLst>
          </p:cNvPr>
          <p:cNvSpPr>
            <a:spLocks noGrp="1"/>
          </p:cNvSpPr>
          <p:nvPr>
            <p:ph type="title"/>
          </p:nvPr>
        </p:nvSpPr>
        <p:spPr>
          <a:xfrm>
            <a:off x="627483" y="614321"/>
            <a:ext cx="7886700" cy="751575"/>
          </a:xfrm>
        </p:spPr>
        <p:txBody>
          <a:bodyPr>
            <a:normAutofit/>
          </a:bodyPr>
          <a:lstStyle/>
          <a:p>
            <a:pPr algn="ctr"/>
            <a:r>
              <a:rPr lang="et-EE" dirty="0">
                <a:solidFill>
                  <a:srgbClr val="5884AB"/>
                </a:solidFill>
              </a:rPr>
              <a:t>Reservatsioon</a:t>
            </a:r>
          </a:p>
        </p:txBody>
      </p:sp>
      <p:sp>
        <p:nvSpPr>
          <p:cNvPr id="7" name="Sisu kohatäide 6">
            <a:extLst>
              <a:ext uri="{FF2B5EF4-FFF2-40B4-BE49-F238E27FC236}">
                <a16:creationId xmlns:a16="http://schemas.microsoft.com/office/drawing/2014/main" id="{AA5D562E-1C43-1DEC-34BF-CFF0DE4D7F97}"/>
              </a:ext>
            </a:extLst>
          </p:cNvPr>
          <p:cNvSpPr>
            <a:spLocks noGrp="1"/>
          </p:cNvSpPr>
          <p:nvPr>
            <p:ph idx="1"/>
          </p:nvPr>
        </p:nvSpPr>
        <p:spPr>
          <a:xfrm>
            <a:off x="627483" y="1515280"/>
            <a:ext cx="7886700" cy="4885520"/>
          </a:xfrm>
        </p:spPr>
        <p:txBody>
          <a:bodyPr>
            <a:noAutofit/>
          </a:bodyPr>
          <a:lstStyle/>
          <a:p>
            <a:pPr>
              <a:buClr>
                <a:schemeClr val="accent2"/>
              </a:buClr>
            </a:pPr>
            <a:r>
              <a:rPr lang="et-EE" sz="1800" dirty="0">
                <a:solidFill>
                  <a:srgbClr val="5884AB"/>
                </a:solidFill>
              </a:rPr>
              <a:t>Eesti tõlgendab konventsiooni artiklit 12 selliselt, et see ei keela pidamast isikut piiratud teovõimega isikuks, kui selline vajadus tuleneb isiku võimetusest oma tegudest aru saada või neid juhtida. Piiratud teovõimega isiku õiguste kitsendamisel lähtub Eesti enda riigisisesest õigusest.</a:t>
            </a:r>
          </a:p>
          <a:p>
            <a:pPr>
              <a:buClr>
                <a:schemeClr val="accent2"/>
              </a:buClr>
            </a:pPr>
            <a:r>
              <a:rPr lang="et-EE" sz="1800" dirty="0">
                <a:solidFill>
                  <a:srgbClr val="5884AB"/>
                </a:solidFill>
              </a:rPr>
              <a:t>Artikkel 12: </a:t>
            </a:r>
          </a:p>
          <a:p>
            <a:pPr lvl="1"/>
            <a:r>
              <a:rPr lang="et-EE" sz="1400" dirty="0">
                <a:solidFill>
                  <a:srgbClr val="5884AB"/>
                </a:solidFill>
              </a:rPr>
              <a:t>Osalisriigid kinnitavad, et puuetega inimestel on õigus olla kõikjal seaduse ees isikutena tunnustatud.</a:t>
            </a:r>
          </a:p>
          <a:p>
            <a:pPr lvl="1"/>
            <a:r>
              <a:rPr lang="et-EE" sz="1400" dirty="0">
                <a:solidFill>
                  <a:srgbClr val="5884AB"/>
                </a:solidFill>
              </a:rPr>
              <a:t>Osalisriigid tunnistavad, et puuetega inimestel on õigus- ja teovõime kõigis eluvaldkondades teistega võrdsetel alustel.</a:t>
            </a:r>
          </a:p>
          <a:p>
            <a:pPr lvl="1"/>
            <a:r>
              <a:rPr lang="et-EE" sz="1400" dirty="0">
                <a:solidFill>
                  <a:srgbClr val="5884AB"/>
                </a:solidFill>
              </a:rPr>
              <a:t>Osalisriigid võtavad asjakohaseid meetmeid, võimaldamaks puuetega inimestele juurdepääsu oma õigus- ja teovõime teostamiseks vajalikule abile.</a:t>
            </a:r>
          </a:p>
          <a:p>
            <a:pPr lvl="1"/>
            <a:r>
              <a:rPr lang="et-EE" sz="1400" dirty="0">
                <a:solidFill>
                  <a:srgbClr val="5884AB"/>
                </a:solidFill>
              </a:rPr>
              <a:t>…. õigus- ja teovõime teostamisega seotud meetmed </a:t>
            </a:r>
            <a:r>
              <a:rPr lang="et-EE" sz="1400" b="1" dirty="0">
                <a:solidFill>
                  <a:srgbClr val="D63800"/>
                </a:solidFill>
              </a:rPr>
              <a:t>austavad isiku õigusi, tahet ja eelistusi</a:t>
            </a:r>
            <a:r>
              <a:rPr lang="et-EE" sz="1400" dirty="0">
                <a:solidFill>
                  <a:srgbClr val="5884AB"/>
                </a:solidFill>
              </a:rPr>
              <a:t>, ei sisalda huvide konflikte ega alusetut mõjutamist, on proportsionaalsed ja vastavad isiku olukorrale, neid kohaldatakse ainult </a:t>
            </a:r>
            <a:r>
              <a:rPr lang="et-EE" sz="1400" dirty="0" err="1">
                <a:solidFill>
                  <a:srgbClr val="5884AB"/>
                </a:solidFill>
              </a:rPr>
              <a:t>lühima</a:t>
            </a:r>
            <a:r>
              <a:rPr lang="et-EE" sz="1400" dirty="0">
                <a:solidFill>
                  <a:srgbClr val="5884AB"/>
                </a:solidFill>
              </a:rPr>
              <a:t> võimaliku aja vältel ning need vaatab regulaarselt läbi pädev, sõltumatu ja erapooletu asutus või kohtuorgan. Kaitse peab olema proportsionaalne sellega, mil määral sellised meetmed mõjutavad isiku õigusi ja huve.</a:t>
            </a:r>
          </a:p>
          <a:p>
            <a:pPr lvl="1"/>
            <a:r>
              <a:rPr lang="et-EE" sz="1400" dirty="0">
                <a:solidFill>
                  <a:srgbClr val="5884AB"/>
                </a:solidFill>
              </a:rPr>
              <a:t> Kui … artikli sätetest ei tulene teisiti, võtavad osalisriigid kõiki … meetmeid, et tagada puuetega inimestele võrdne õigus omada või pärida vara, korraldada ise oma rahaasju ning omada võrdset juurdepääsu pangalaenudele, hüpoteekidele ja muudele rahakrediidi vormidele, ning tagavad, et puuetega inimestelt ei võetaks meelevaldselt nende vara.</a:t>
            </a:r>
          </a:p>
          <a:p>
            <a:pPr>
              <a:buClr>
                <a:schemeClr val="accent2"/>
              </a:buClr>
            </a:pPr>
            <a:endParaRPr lang="en-GB" sz="1800" dirty="0">
              <a:solidFill>
                <a:srgbClr val="5884AB"/>
              </a:solidFill>
            </a:endParaRPr>
          </a:p>
        </p:txBody>
      </p:sp>
    </p:spTree>
    <p:extLst>
      <p:ext uri="{BB962C8B-B14F-4D97-AF65-F5344CB8AC3E}">
        <p14:creationId xmlns:p14="http://schemas.microsoft.com/office/powerpoint/2010/main" val="142115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39F58-6F71-1819-5CFF-91FD828FA059}"/>
            </a:ext>
          </a:extLst>
        </p:cNvPr>
        <p:cNvGrpSpPr/>
        <p:nvPr/>
      </p:nvGrpSpPr>
      <p:grpSpPr>
        <a:xfrm>
          <a:off x="0" y="0"/>
          <a:ext cx="0" cy="0"/>
          <a:chOff x="0" y="0"/>
          <a:chExt cx="0" cy="0"/>
        </a:xfrm>
      </p:grpSpPr>
      <p:pic>
        <p:nvPicPr>
          <p:cNvPr id="10" name="Pilt 9">
            <a:extLst>
              <a:ext uri="{FF2B5EF4-FFF2-40B4-BE49-F238E27FC236}">
                <a16:creationId xmlns:a16="http://schemas.microsoft.com/office/drawing/2014/main" id="{A7E398FC-7572-868D-D629-E3CB07974EB4}"/>
              </a:ext>
            </a:extLst>
          </p:cNvPr>
          <p:cNvPicPr>
            <a:picLocks noChangeAspect="1"/>
          </p:cNvPicPr>
          <p:nvPr/>
        </p:nvPicPr>
        <p:blipFill rotWithShape="1">
          <a:blip r:embed="rId3">
            <a:extLst>
              <a:ext uri="{28A0092B-C50C-407E-A947-70E740481C1C}">
                <a14:useLocalDpi xmlns:a14="http://schemas.microsoft.com/office/drawing/2010/main" val="0"/>
              </a:ext>
            </a:extLst>
          </a:blip>
          <a:srcRect t="94279" r="760"/>
          <a:stretch/>
        </p:blipFill>
        <p:spPr>
          <a:xfrm>
            <a:off x="-2333" y="6599376"/>
            <a:ext cx="9146333" cy="258624"/>
          </a:xfrm>
          <a:prstGeom prst="rect">
            <a:avLst/>
          </a:prstGeom>
        </p:spPr>
      </p:pic>
      <p:pic>
        <p:nvPicPr>
          <p:cNvPr id="2" name="Pilt 1">
            <a:extLst>
              <a:ext uri="{FF2B5EF4-FFF2-40B4-BE49-F238E27FC236}">
                <a16:creationId xmlns:a16="http://schemas.microsoft.com/office/drawing/2014/main" id="{230CEC54-8573-4490-A5BC-3A38730D8BB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1024" y="193488"/>
            <a:ext cx="1350000" cy="420833"/>
          </a:xfrm>
          <a:prstGeom prst="rect">
            <a:avLst/>
          </a:prstGeom>
        </p:spPr>
      </p:pic>
      <p:sp>
        <p:nvSpPr>
          <p:cNvPr id="4" name="Pealkiri 3">
            <a:extLst>
              <a:ext uri="{FF2B5EF4-FFF2-40B4-BE49-F238E27FC236}">
                <a16:creationId xmlns:a16="http://schemas.microsoft.com/office/drawing/2014/main" id="{11FA5EDF-A338-790D-63E1-23E0863A5436}"/>
              </a:ext>
            </a:extLst>
          </p:cNvPr>
          <p:cNvSpPr>
            <a:spLocks noGrp="1"/>
          </p:cNvSpPr>
          <p:nvPr>
            <p:ph type="title"/>
          </p:nvPr>
        </p:nvSpPr>
        <p:spPr>
          <a:xfrm>
            <a:off x="628650" y="939114"/>
            <a:ext cx="7886700" cy="751575"/>
          </a:xfrm>
        </p:spPr>
        <p:txBody>
          <a:bodyPr>
            <a:normAutofit/>
          </a:bodyPr>
          <a:lstStyle/>
          <a:p>
            <a:pPr algn="ctr"/>
            <a:r>
              <a:rPr lang="et-EE" dirty="0">
                <a:solidFill>
                  <a:srgbClr val="5884AB"/>
                </a:solidFill>
              </a:rPr>
              <a:t>Eesmärk ja mõiste</a:t>
            </a:r>
          </a:p>
        </p:txBody>
      </p:sp>
      <p:sp>
        <p:nvSpPr>
          <p:cNvPr id="7" name="Sisu kohatäide 6">
            <a:extLst>
              <a:ext uri="{FF2B5EF4-FFF2-40B4-BE49-F238E27FC236}">
                <a16:creationId xmlns:a16="http://schemas.microsoft.com/office/drawing/2014/main" id="{6A2CE451-4F8F-9A1A-4560-84E8F2C43BCF}"/>
              </a:ext>
            </a:extLst>
          </p:cNvPr>
          <p:cNvSpPr>
            <a:spLocks noGrp="1"/>
          </p:cNvSpPr>
          <p:nvPr>
            <p:ph idx="1"/>
          </p:nvPr>
        </p:nvSpPr>
        <p:spPr>
          <a:xfrm>
            <a:off x="628650" y="2015481"/>
            <a:ext cx="7886700" cy="4269909"/>
          </a:xfrm>
        </p:spPr>
        <p:txBody>
          <a:bodyPr>
            <a:noAutofit/>
          </a:bodyPr>
          <a:lstStyle/>
          <a:p>
            <a:endParaRPr lang="et-EE" sz="1800" dirty="0">
              <a:solidFill>
                <a:srgbClr val="5884AB"/>
              </a:solidFill>
            </a:endParaRPr>
          </a:p>
          <a:p>
            <a:r>
              <a:rPr lang="et-EE" sz="1800" b="1" dirty="0">
                <a:solidFill>
                  <a:srgbClr val="5884AB"/>
                </a:solidFill>
              </a:rPr>
              <a:t>Konventsiooni eesmärk </a:t>
            </a:r>
            <a:r>
              <a:rPr lang="et-EE" sz="1800" dirty="0">
                <a:solidFill>
                  <a:srgbClr val="5884AB"/>
                </a:solidFill>
              </a:rPr>
              <a:t>on edendada, kaitsta ja tagada kõigi inimõiguste ja põhivabaduste täielikku ja võrdset teostamist kõigi puuetega inimeste poolt ning edendada austust nende loomupärase väärikuse vastu.</a:t>
            </a:r>
          </a:p>
          <a:p>
            <a:r>
              <a:rPr lang="et-EE" sz="1800" b="1" dirty="0">
                <a:solidFill>
                  <a:srgbClr val="5884AB"/>
                </a:solidFill>
              </a:rPr>
              <a:t>Puuetega inimeste mõiste </a:t>
            </a:r>
            <a:r>
              <a:rPr lang="et-EE" sz="1800" dirty="0">
                <a:solidFill>
                  <a:srgbClr val="5884AB"/>
                </a:solidFill>
              </a:rPr>
              <a:t>hõlmab isikuid, kellel on pikaajaline füüsiline, vaimne, intellektuaalne või meeleline kahjustus, mis võib koostoimel erinevate takistustega tõkestada nende täielikku ja tõhusat osalemist ühiskonnaelus teistega võrdsetel alustel.</a:t>
            </a:r>
          </a:p>
          <a:p>
            <a:r>
              <a:rPr lang="et-EE" sz="1800" dirty="0">
                <a:solidFill>
                  <a:srgbClr val="5884AB"/>
                </a:solidFill>
              </a:rPr>
              <a:t>Suhtlus</a:t>
            </a:r>
          </a:p>
          <a:p>
            <a:r>
              <a:rPr lang="et-EE" sz="1800" dirty="0">
                <a:solidFill>
                  <a:srgbClr val="5884AB"/>
                </a:solidFill>
              </a:rPr>
              <a:t>Keel</a:t>
            </a:r>
          </a:p>
          <a:p>
            <a:r>
              <a:rPr lang="et-EE" sz="1800" dirty="0">
                <a:solidFill>
                  <a:srgbClr val="5884AB"/>
                </a:solidFill>
              </a:rPr>
              <a:t>Diskrimineerimine puude alusel</a:t>
            </a:r>
          </a:p>
          <a:p>
            <a:r>
              <a:rPr lang="et-EE" sz="1800" dirty="0">
                <a:solidFill>
                  <a:srgbClr val="5884AB"/>
                </a:solidFill>
              </a:rPr>
              <a:t>Mõistlikud kohandused</a:t>
            </a:r>
          </a:p>
          <a:p>
            <a:r>
              <a:rPr lang="et-EE" sz="1800" dirty="0">
                <a:solidFill>
                  <a:srgbClr val="5884AB"/>
                </a:solidFill>
              </a:rPr>
              <a:t>Universaaldisain</a:t>
            </a:r>
          </a:p>
          <a:p>
            <a:pPr>
              <a:buClr>
                <a:schemeClr val="accent2"/>
              </a:buClr>
            </a:pPr>
            <a:endParaRPr lang="en-GB" sz="1800" dirty="0">
              <a:solidFill>
                <a:schemeClr val="tx1">
                  <a:lumMod val="75000"/>
                  <a:lumOff val="25000"/>
                </a:schemeClr>
              </a:solidFill>
            </a:endParaRPr>
          </a:p>
        </p:txBody>
      </p:sp>
    </p:spTree>
    <p:extLst>
      <p:ext uri="{BB962C8B-B14F-4D97-AF65-F5344CB8AC3E}">
        <p14:creationId xmlns:p14="http://schemas.microsoft.com/office/powerpoint/2010/main" val="3257896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616A3-20D0-A96D-DC4F-3902271345D5}"/>
            </a:ext>
          </a:extLst>
        </p:cNvPr>
        <p:cNvGrpSpPr/>
        <p:nvPr/>
      </p:nvGrpSpPr>
      <p:grpSpPr>
        <a:xfrm>
          <a:off x="0" y="0"/>
          <a:ext cx="0" cy="0"/>
          <a:chOff x="0" y="0"/>
          <a:chExt cx="0" cy="0"/>
        </a:xfrm>
      </p:grpSpPr>
      <p:pic>
        <p:nvPicPr>
          <p:cNvPr id="10" name="Pilt 9">
            <a:extLst>
              <a:ext uri="{FF2B5EF4-FFF2-40B4-BE49-F238E27FC236}">
                <a16:creationId xmlns:a16="http://schemas.microsoft.com/office/drawing/2014/main" id="{32A728EF-0C25-1013-7D19-363ED9AEF624}"/>
              </a:ext>
            </a:extLst>
          </p:cNvPr>
          <p:cNvPicPr>
            <a:picLocks noChangeAspect="1"/>
          </p:cNvPicPr>
          <p:nvPr/>
        </p:nvPicPr>
        <p:blipFill rotWithShape="1">
          <a:blip r:embed="rId3">
            <a:extLst>
              <a:ext uri="{28A0092B-C50C-407E-A947-70E740481C1C}">
                <a14:useLocalDpi xmlns:a14="http://schemas.microsoft.com/office/drawing/2010/main" val="0"/>
              </a:ext>
            </a:extLst>
          </a:blip>
          <a:srcRect t="94279" r="760"/>
          <a:stretch/>
        </p:blipFill>
        <p:spPr>
          <a:xfrm>
            <a:off x="-2333" y="6599376"/>
            <a:ext cx="9146333" cy="258624"/>
          </a:xfrm>
          <a:prstGeom prst="rect">
            <a:avLst/>
          </a:prstGeom>
        </p:spPr>
      </p:pic>
      <p:pic>
        <p:nvPicPr>
          <p:cNvPr id="2" name="Pilt 1">
            <a:extLst>
              <a:ext uri="{FF2B5EF4-FFF2-40B4-BE49-F238E27FC236}">
                <a16:creationId xmlns:a16="http://schemas.microsoft.com/office/drawing/2014/main" id="{BD465DF0-7295-895B-CBAC-AD7E3A0E69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1024" y="193488"/>
            <a:ext cx="1350000" cy="420833"/>
          </a:xfrm>
          <a:prstGeom prst="rect">
            <a:avLst/>
          </a:prstGeom>
        </p:spPr>
      </p:pic>
      <p:sp>
        <p:nvSpPr>
          <p:cNvPr id="4" name="Pealkiri 3">
            <a:extLst>
              <a:ext uri="{FF2B5EF4-FFF2-40B4-BE49-F238E27FC236}">
                <a16:creationId xmlns:a16="http://schemas.microsoft.com/office/drawing/2014/main" id="{BB205D3D-C98A-EE1C-DC7F-D04A693EBB1E}"/>
              </a:ext>
            </a:extLst>
          </p:cNvPr>
          <p:cNvSpPr>
            <a:spLocks noGrp="1"/>
          </p:cNvSpPr>
          <p:nvPr>
            <p:ph type="title"/>
          </p:nvPr>
        </p:nvSpPr>
        <p:spPr>
          <a:xfrm>
            <a:off x="628650" y="939114"/>
            <a:ext cx="7886700" cy="751575"/>
          </a:xfrm>
        </p:spPr>
        <p:txBody>
          <a:bodyPr>
            <a:normAutofit/>
          </a:bodyPr>
          <a:lstStyle/>
          <a:p>
            <a:pPr algn="ctr"/>
            <a:r>
              <a:rPr lang="et-EE" dirty="0">
                <a:solidFill>
                  <a:srgbClr val="5884AB"/>
                </a:solidFill>
              </a:rPr>
              <a:t>Üldpõhimõtted</a:t>
            </a:r>
          </a:p>
        </p:txBody>
      </p:sp>
      <p:sp>
        <p:nvSpPr>
          <p:cNvPr id="7" name="Sisu kohatäide 6">
            <a:extLst>
              <a:ext uri="{FF2B5EF4-FFF2-40B4-BE49-F238E27FC236}">
                <a16:creationId xmlns:a16="http://schemas.microsoft.com/office/drawing/2014/main" id="{C271A327-09B5-2CC4-C5CD-8DC6841801AE}"/>
              </a:ext>
            </a:extLst>
          </p:cNvPr>
          <p:cNvSpPr>
            <a:spLocks noGrp="1"/>
          </p:cNvSpPr>
          <p:nvPr>
            <p:ph idx="1"/>
          </p:nvPr>
        </p:nvSpPr>
        <p:spPr>
          <a:xfrm>
            <a:off x="628650" y="2015481"/>
            <a:ext cx="7886700" cy="4269909"/>
          </a:xfrm>
        </p:spPr>
        <p:txBody>
          <a:bodyPr>
            <a:noAutofit/>
          </a:bodyPr>
          <a:lstStyle/>
          <a:p>
            <a:r>
              <a:rPr lang="et-EE" sz="1800" dirty="0">
                <a:solidFill>
                  <a:srgbClr val="5884AB"/>
                </a:solidFill>
              </a:rPr>
              <a:t>austus inimeste loomupärase väärikuse, individuaalse autonoomia, sealhulgas vabaduse ise oma valikuid langetada, ja iseseisvuse vastu;</a:t>
            </a:r>
          </a:p>
          <a:p>
            <a:r>
              <a:rPr lang="et-EE" sz="1800" dirty="0">
                <a:solidFill>
                  <a:srgbClr val="5884AB"/>
                </a:solidFill>
              </a:rPr>
              <a:t>mittediskrimineerimine;</a:t>
            </a:r>
          </a:p>
          <a:p>
            <a:r>
              <a:rPr lang="et-EE" sz="1800" dirty="0">
                <a:solidFill>
                  <a:srgbClr val="5884AB"/>
                </a:solidFill>
              </a:rPr>
              <a:t>täielik ja tõhus osalemine ja kaasatus ühiskonnas;</a:t>
            </a:r>
          </a:p>
          <a:p>
            <a:r>
              <a:rPr lang="et-EE" sz="1800" dirty="0">
                <a:solidFill>
                  <a:srgbClr val="5884AB"/>
                </a:solidFill>
              </a:rPr>
              <a:t>austus erinevuste vastu ning puuetega inimeste tunnustamine inimeste mitmekesisuse ja inimkonna osana;</a:t>
            </a:r>
          </a:p>
          <a:p>
            <a:r>
              <a:rPr lang="et-EE" sz="1800" dirty="0">
                <a:solidFill>
                  <a:srgbClr val="5884AB"/>
                </a:solidFill>
              </a:rPr>
              <a:t>võrdsed võimalused;</a:t>
            </a:r>
          </a:p>
          <a:p>
            <a:r>
              <a:rPr lang="et-EE" sz="1800" dirty="0">
                <a:solidFill>
                  <a:srgbClr val="5884AB"/>
                </a:solidFill>
              </a:rPr>
              <a:t>juurdepääsetavus;</a:t>
            </a:r>
          </a:p>
          <a:p>
            <a:r>
              <a:rPr lang="et-EE" sz="1800" dirty="0">
                <a:solidFill>
                  <a:srgbClr val="5884AB"/>
                </a:solidFill>
              </a:rPr>
              <a:t>meeste ja naiste võrdsus;</a:t>
            </a:r>
          </a:p>
          <a:p>
            <a:r>
              <a:rPr lang="et-EE" sz="1800" dirty="0">
                <a:solidFill>
                  <a:srgbClr val="5884AB"/>
                </a:solidFill>
              </a:rPr>
              <a:t>austus puuetega laste arenevate võimete vastu ning austus puuetega laste õiguse vastu säilitada oma identiteet.</a:t>
            </a:r>
          </a:p>
          <a:p>
            <a:pPr>
              <a:buClr>
                <a:schemeClr val="accent2"/>
              </a:buClr>
            </a:pPr>
            <a:endParaRPr lang="en-GB" sz="1800" dirty="0">
              <a:solidFill>
                <a:schemeClr val="tx1">
                  <a:lumMod val="75000"/>
                  <a:lumOff val="25000"/>
                </a:schemeClr>
              </a:solidFill>
            </a:endParaRPr>
          </a:p>
        </p:txBody>
      </p:sp>
    </p:spTree>
    <p:extLst>
      <p:ext uri="{BB962C8B-B14F-4D97-AF65-F5344CB8AC3E}">
        <p14:creationId xmlns:p14="http://schemas.microsoft.com/office/powerpoint/2010/main" val="639657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9E760-2F81-04C9-449A-1564CE9EA25A}"/>
            </a:ext>
          </a:extLst>
        </p:cNvPr>
        <p:cNvGrpSpPr/>
        <p:nvPr/>
      </p:nvGrpSpPr>
      <p:grpSpPr>
        <a:xfrm>
          <a:off x="0" y="0"/>
          <a:ext cx="0" cy="0"/>
          <a:chOff x="0" y="0"/>
          <a:chExt cx="0" cy="0"/>
        </a:xfrm>
      </p:grpSpPr>
      <p:pic>
        <p:nvPicPr>
          <p:cNvPr id="10" name="Pilt 9">
            <a:extLst>
              <a:ext uri="{FF2B5EF4-FFF2-40B4-BE49-F238E27FC236}">
                <a16:creationId xmlns:a16="http://schemas.microsoft.com/office/drawing/2014/main" id="{30C7DF2B-70E2-55F1-8DE7-BB92D211B3B5}"/>
              </a:ext>
            </a:extLst>
          </p:cNvPr>
          <p:cNvPicPr>
            <a:picLocks noChangeAspect="1"/>
          </p:cNvPicPr>
          <p:nvPr/>
        </p:nvPicPr>
        <p:blipFill rotWithShape="1">
          <a:blip r:embed="rId3">
            <a:extLst>
              <a:ext uri="{28A0092B-C50C-407E-A947-70E740481C1C}">
                <a14:useLocalDpi xmlns:a14="http://schemas.microsoft.com/office/drawing/2010/main" val="0"/>
              </a:ext>
            </a:extLst>
          </a:blip>
          <a:srcRect t="94279" r="760"/>
          <a:stretch/>
        </p:blipFill>
        <p:spPr>
          <a:xfrm>
            <a:off x="-2333" y="6599376"/>
            <a:ext cx="9146333" cy="258624"/>
          </a:xfrm>
          <a:prstGeom prst="rect">
            <a:avLst/>
          </a:prstGeom>
        </p:spPr>
      </p:pic>
      <p:pic>
        <p:nvPicPr>
          <p:cNvPr id="2" name="Pilt 1">
            <a:extLst>
              <a:ext uri="{FF2B5EF4-FFF2-40B4-BE49-F238E27FC236}">
                <a16:creationId xmlns:a16="http://schemas.microsoft.com/office/drawing/2014/main" id="{CF17EC74-0D57-2C15-C299-3481EB806B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1024" y="193488"/>
            <a:ext cx="1350000" cy="420833"/>
          </a:xfrm>
          <a:prstGeom prst="rect">
            <a:avLst/>
          </a:prstGeom>
        </p:spPr>
      </p:pic>
      <p:sp>
        <p:nvSpPr>
          <p:cNvPr id="4" name="Pealkiri 3">
            <a:extLst>
              <a:ext uri="{FF2B5EF4-FFF2-40B4-BE49-F238E27FC236}">
                <a16:creationId xmlns:a16="http://schemas.microsoft.com/office/drawing/2014/main" id="{DE2D9733-DD00-7315-1011-B7CBA79503EA}"/>
              </a:ext>
            </a:extLst>
          </p:cNvPr>
          <p:cNvSpPr>
            <a:spLocks noGrp="1"/>
          </p:cNvSpPr>
          <p:nvPr>
            <p:ph type="title"/>
          </p:nvPr>
        </p:nvSpPr>
        <p:spPr>
          <a:xfrm>
            <a:off x="627483" y="667320"/>
            <a:ext cx="7886700" cy="751575"/>
          </a:xfrm>
        </p:spPr>
        <p:txBody>
          <a:bodyPr>
            <a:normAutofit fontScale="90000"/>
          </a:bodyPr>
          <a:lstStyle/>
          <a:p>
            <a:pPr algn="ctr"/>
            <a:r>
              <a:rPr lang="et-EE" dirty="0">
                <a:solidFill>
                  <a:srgbClr val="5884AB"/>
                </a:solidFill>
              </a:rPr>
              <a:t>Puuetega inimeste õigused kui inimõigused</a:t>
            </a:r>
          </a:p>
        </p:txBody>
      </p:sp>
      <p:sp>
        <p:nvSpPr>
          <p:cNvPr id="7" name="Sisu kohatäide 6">
            <a:extLst>
              <a:ext uri="{FF2B5EF4-FFF2-40B4-BE49-F238E27FC236}">
                <a16:creationId xmlns:a16="http://schemas.microsoft.com/office/drawing/2014/main" id="{9B7959FC-2464-C7F3-A865-79CFE2FC06B6}"/>
              </a:ext>
            </a:extLst>
          </p:cNvPr>
          <p:cNvSpPr>
            <a:spLocks noGrp="1"/>
          </p:cNvSpPr>
          <p:nvPr>
            <p:ph idx="1"/>
          </p:nvPr>
        </p:nvSpPr>
        <p:spPr>
          <a:xfrm>
            <a:off x="436626" y="1857468"/>
            <a:ext cx="7886700" cy="4269909"/>
          </a:xfrm>
        </p:spPr>
        <p:txBody>
          <a:bodyPr>
            <a:noAutofit/>
          </a:bodyPr>
          <a:lstStyle/>
          <a:p>
            <a:pPr marL="0" lvl="0" indent="0" eaLnBrk="0" fontAlgn="base" hangingPunct="0">
              <a:lnSpc>
                <a:spcPct val="100000"/>
              </a:lnSpc>
              <a:spcBef>
                <a:spcPct val="0"/>
              </a:spcBef>
              <a:spcAft>
                <a:spcPct val="0"/>
              </a:spcAft>
              <a:buFontTx/>
              <a:buChar char="•"/>
            </a:pPr>
            <a:r>
              <a:rPr lang="et-EE" altLang="et-EE" sz="1800" dirty="0">
                <a:solidFill>
                  <a:srgbClr val="5884AB"/>
                </a:solidFill>
              </a:rPr>
              <a:t>Võrdsus ja mittediskrimineerimine (Artikkel 5)</a:t>
            </a:r>
          </a:p>
          <a:p>
            <a:pPr marL="0" lvl="0" indent="0" eaLnBrk="0" fontAlgn="base" hangingPunct="0">
              <a:lnSpc>
                <a:spcPct val="100000"/>
              </a:lnSpc>
              <a:spcBef>
                <a:spcPct val="0"/>
              </a:spcBef>
              <a:spcAft>
                <a:spcPct val="0"/>
              </a:spcAft>
              <a:buFontTx/>
              <a:buChar char="•"/>
            </a:pPr>
            <a:r>
              <a:rPr lang="et-EE" altLang="et-EE" sz="1800" dirty="0">
                <a:solidFill>
                  <a:srgbClr val="5884AB"/>
                </a:solidFill>
              </a:rPr>
              <a:t>Puuetega naised (Artikkel 6)</a:t>
            </a:r>
          </a:p>
          <a:p>
            <a:pPr marL="0" lvl="0" indent="0" eaLnBrk="0" fontAlgn="base" hangingPunct="0">
              <a:lnSpc>
                <a:spcPct val="100000"/>
              </a:lnSpc>
              <a:spcBef>
                <a:spcPct val="0"/>
              </a:spcBef>
              <a:spcAft>
                <a:spcPct val="0"/>
              </a:spcAft>
              <a:buFontTx/>
              <a:buChar char="•"/>
            </a:pPr>
            <a:r>
              <a:rPr lang="et-EE" altLang="et-EE" sz="1800" dirty="0">
                <a:solidFill>
                  <a:srgbClr val="5884AB"/>
                </a:solidFill>
              </a:rPr>
              <a:t>Puuetega lapsed (Artikkel 7)</a:t>
            </a:r>
          </a:p>
          <a:p>
            <a:pPr marL="0" lvl="0" indent="0" eaLnBrk="0" fontAlgn="base" hangingPunct="0">
              <a:lnSpc>
                <a:spcPct val="100000"/>
              </a:lnSpc>
              <a:spcBef>
                <a:spcPct val="0"/>
              </a:spcBef>
              <a:spcAft>
                <a:spcPct val="0"/>
              </a:spcAft>
              <a:buFontTx/>
              <a:buChar char="•"/>
            </a:pPr>
            <a:r>
              <a:rPr lang="et-EE" altLang="et-EE" sz="1800" dirty="0">
                <a:solidFill>
                  <a:srgbClr val="5884AB"/>
                </a:solidFill>
              </a:rPr>
              <a:t>Teadlikkuse suurendamine (Artikkel 8)</a:t>
            </a:r>
          </a:p>
          <a:p>
            <a:pPr marL="0" lvl="0" indent="0" eaLnBrk="0" fontAlgn="base" hangingPunct="0">
              <a:lnSpc>
                <a:spcPct val="100000"/>
              </a:lnSpc>
              <a:spcBef>
                <a:spcPct val="0"/>
              </a:spcBef>
              <a:spcAft>
                <a:spcPct val="0"/>
              </a:spcAft>
              <a:buFontTx/>
              <a:buChar char="•"/>
            </a:pPr>
            <a:r>
              <a:rPr lang="et-EE" altLang="et-EE" sz="1800" dirty="0">
                <a:solidFill>
                  <a:srgbClr val="5884AB"/>
                </a:solidFill>
              </a:rPr>
              <a:t>Juurdepääsetavus (Artikkel 9)</a:t>
            </a:r>
          </a:p>
          <a:p>
            <a:pPr marL="0" lvl="0" indent="0" eaLnBrk="0" fontAlgn="base" hangingPunct="0">
              <a:lnSpc>
                <a:spcPct val="100000"/>
              </a:lnSpc>
              <a:spcBef>
                <a:spcPct val="0"/>
              </a:spcBef>
              <a:spcAft>
                <a:spcPct val="0"/>
              </a:spcAft>
              <a:buFontTx/>
              <a:buChar char="•"/>
            </a:pPr>
            <a:r>
              <a:rPr lang="et-EE" altLang="et-EE" sz="1800" dirty="0">
                <a:solidFill>
                  <a:srgbClr val="5884AB"/>
                </a:solidFill>
              </a:rPr>
              <a:t>Õigus elule (Artikkel 10)</a:t>
            </a:r>
          </a:p>
          <a:p>
            <a:pPr marL="0" indent="0" eaLnBrk="0" fontAlgn="base" hangingPunct="0">
              <a:lnSpc>
                <a:spcPct val="100000"/>
              </a:lnSpc>
              <a:spcBef>
                <a:spcPct val="0"/>
              </a:spcBef>
              <a:spcAft>
                <a:spcPct val="0"/>
              </a:spcAft>
              <a:buFontTx/>
              <a:buChar char="•"/>
            </a:pPr>
            <a:r>
              <a:rPr lang="et-EE" altLang="et-EE" sz="1800" dirty="0">
                <a:solidFill>
                  <a:srgbClr val="5884AB"/>
                </a:solidFill>
              </a:rPr>
              <a:t>Võrdne tunnustamine seaduse ees (Artikkel 12)</a:t>
            </a:r>
          </a:p>
          <a:p>
            <a:pPr marL="0" indent="0" eaLnBrk="0" fontAlgn="base" hangingPunct="0">
              <a:lnSpc>
                <a:spcPct val="100000"/>
              </a:lnSpc>
              <a:spcBef>
                <a:spcPct val="0"/>
              </a:spcBef>
              <a:spcAft>
                <a:spcPct val="0"/>
              </a:spcAft>
              <a:buFontTx/>
              <a:buChar char="•"/>
            </a:pPr>
            <a:r>
              <a:rPr lang="et-EE" altLang="et-EE" sz="1800" dirty="0">
                <a:solidFill>
                  <a:srgbClr val="5884AB"/>
                </a:solidFill>
              </a:rPr>
              <a:t>Juurdepääs õigusemõistmisele (Artikkel 13)</a:t>
            </a:r>
          </a:p>
          <a:p>
            <a:pPr marL="0" indent="0" eaLnBrk="0" fontAlgn="base" hangingPunct="0">
              <a:lnSpc>
                <a:spcPct val="100000"/>
              </a:lnSpc>
              <a:spcBef>
                <a:spcPct val="0"/>
              </a:spcBef>
              <a:spcAft>
                <a:spcPct val="0"/>
              </a:spcAft>
              <a:buFontTx/>
              <a:buChar char="•"/>
            </a:pPr>
            <a:r>
              <a:rPr lang="et-EE" altLang="et-EE" sz="1800" dirty="0">
                <a:solidFill>
                  <a:srgbClr val="5884AB"/>
                </a:solidFill>
              </a:rPr>
              <a:t>Isikuvabadus ja turvalisus (Artikkel 14)</a:t>
            </a:r>
          </a:p>
          <a:p>
            <a:pPr marL="0" indent="0" eaLnBrk="0" fontAlgn="base" hangingPunct="0">
              <a:lnSpc>
                <a:spcPct val="100000"/>
              </a:lnSpc>
              <a:spcBef>
                <a:spcPct val="0"/>
              </a:spcBef>
              <a:spcAft>
                <a:spcPct val="0"/>
              </a:spcAft>
              <a:buFontTx/>
              <a:buChar char="•"/>
            </a:pPr>
            <a:r>
              <a:rPr lang="et-EE" altLang="et-EE" sz="1800" dirty="0">
                <a:solidFill>
                  <a:srgbClr val="5884AB"/>
                </a:solidFill>
              </a:rPr>
              <a:t>Kaitse piinamise ja julma, ebainimliku või väärikust alandava kohtlemise ja karistamise eest (Artikkel 15)</a:t>
            </a:r>
          </a:p>
          <a:p>
            <a:pPr marL="0" indent="0" eaLnBrk="0" fontAlgn="base" hangingPunct="0">
              <a:lnSpc>
                <a:spcPct val="100000"/>
              </a:lnSpc>
              <a:spcBef>
                <a:spcPct val="0"/>
              </a:spcBef>
              <a:spcAft>
                <a:spcPct val="0"/>
              </a:spcAft>
              <a:buFontTx/>
              <a:buChar char="•"/>
            </a:pPr>
            <a:r>
              <a:rPr lang="et-EE" altLang="et-EE" sz="1800" dirty="0">
                <a:solidFill>
                  <a:srgbClr val="5884AB"/>
                </a:solidFill>
              </a:rPr>
              <a:t>Kaitse ekspluateerimise, vägivalla ja väärkohtlemise eest (Artikkel 16)</a:t>
            </a:r>
          </a:p>
          <a:p>
            <a:pPr marL="0" indent="0" eaLnBrk="0" fontAlgn="base" hangingPunct="0">
              <a:lnSpc>
                <a:spcPct val="100000"/>
              </a:lnSpc>
              <a:spcBef>
                <a:spcPct val="0"/>
              </a:spcBef>
              <a:spcAft>
                <a:spcPct val="0"/>
              </a:spcAft>
              <a:buFontTx/>
              <a:buChar char="•"/>
            </a:pPr>
            <a:r>
              <a:rPr lang="et-EE" altLang="et-EE" sz="1800" dirty="0">
                <a:solidFill>
                  <a:srgbClr val="5884AB"/>
                </a:solidFill>
              </a:rPr>
              <a:t>Isikupuutumatuse kaitse(Artikkel 17)</a:t>
            </a:r>
          </a:p>
          <a:p>
            <a:pPr marL="0" indent="0" eaLnBrk="0" fontAlgn="base" hangingPunct="0">
              <a:lnSpc>
                <a:spcPct val="100000"/>
              </a:lnSpc>
              <a:spcBef>
                <a:spcPct val="0"/>
              </a:spcBef>
              <a:spcAft>
                <a:spcPct val="0"/>
              </a:spcAft>
              <a:buFontTx/>
              <a:buChar char="•"/>
            </a:pPr>
            <a:r>
              <a:rPr lang="et-EE" altLang="et-EE" sz="1800" dirty="0">
                <a:solidFill>
                  <a:srgbClr val="5884AB"/>
                </a:solidFill>
              </a:rPr>
              <a:t>Liikumisvabadus ja kodakondsus (Artikkel 18)</a:t>
            </a:r>
          </a:p>
          <a:p>
            <a:pPr marL="0" indent="0" eaLnBrk="0" fontAlgn="base" hangingPunct="0">
              <a:lnSpc>
                <a:spcPct val="100000"/>
              </a:lnSpc>
              <a:spcBef>
                <a:spcPct val="0"/>
              </a:spcBef>
              <a:spcAft>
                <a:spcPct val="0"/>
              </a:spcAft>
              <a:buFontTx/>
              <a:buChar char="•"/>
            </a:pPr>
            <a:r>
              <a:rPr lang="et-EE" altLang="et-EE" sz="1800" dirty="0">
                <a:solidFill>
                  <a:srgbClr val="5884AB"/>
                </a:solidFill>
              </a:rPr>
              <a:t>Töö ja tööhõive (Artikkel 27)</a:t>
            </a:r>
          </a:p>
          <a:p>
            <a:pPr marL="0" indent="0" eaLnBrk="0" fontAlgn="base" hangingPunct="0">
              <a:lnSpc>
                <a:spcPct val="100000"/>
              </a:lnSpc>
              <a:spcBef>
                <a:spcPct val="0"/>
              </a:spcBef>
              <a:spcAft>
                <a:spcPct val="0"/>
              </a:spcAft>
              <a:buFontTx/>
              <a:buChar char="•"/>
            </a:pPr>
            <a:endParaRPr lang="et-EE" altLang="et-EE" sz="1800" dirty="0">
              <a:solidFill>
                <a:srgbClr val="FF0000"/>
              </a:solidFill>
            </a:endParaRPr>
          </a:p>
          <a:p>
            <a:pPr marL="0" lvl="0" indent="0" eaLnBrk="0" fontAlgn="base" hangingPunct="0">
              <a:lnSpc>
                <a:spcPct val="100000"/>
              </a:lnSpc>
              <a:spcBef>
                <a:spcPct val="0"/>
              </a:spcBef>
              <a:spcAft>
                <a:spcPct val="0"/>
              </a:spcAft>
              <a:buFontTx/>
              <a:buChar char="•"/>
            </a:pPr>
            <a:endParaRPr lang="et-EE" altLang="et-EE" sz="1800" dirty="0">
              <a:solidFill>
                <a:srgbClr val="FF0000"/>
              </a:solidFill>
            </a:endParaRPr>
          </a:p>
          <a:p>
            <a:pPr marL="0" lvl="0" indent="0" eaLnBrk="0" fontAlgn="base" hangingPunct="0">
              <a:lnSpc>
                <a:spcPct val="100000"/>
              </a:lnSpc>
              <a:spcBef>
                <a:spcPct val="0"/>
              </a:spcBef>
              <a:spcAft>
                <a:spcPct val="0"/>
              </a:spcAft>
              <a:buFontTx/>
              <a:buChar char="•"/>
            </a:pPr>
            <a:endParaRPr lang="et-EE" altLang="et-EE" sz="1800" dirty="0">
              <a:solidFill>
                <a:srgbClr val="FF0000"/>
              </a:solidFill>
              <a:latin typeface="Arial" panose="020B0604020202020204" pitchFamily="34" charset="0"/>
            </a:endParaRPr>
          </a:p>
          <a:p>
            <a:pPr marL="0" indent="0">
              <a:buClr>
                <a:schemeClr val="accent2"/>
              </a:buClr>
              <a:buNone/>
            </a:pPr>
            <a:endParaRPr lang="en-GB" sz="1800" dirty="0">
              <a:solidFill>
                <a:schemeClr val="tx1">
                  <a:lumMod val="75000"/>
                  <a:lumOff val="25000"/>
                </a:schemeClr>
              </a:solidFill>
            </a:endParaRPr>
          </a:p>
        </p:txBody>
      </p:sp>
      <p:sp>
        <p:nvSpPr>
          <p:cNvPr id="8" name="Rectangle 4">
            <a:extLst>
              <a:ext uri="{FF2B5EF4-FFF2-40B4-BE49-F238E27FC236}">
                <a16:creationId xmlns:a16="http://schemas.microsoft.com/office/drawing/2014/main" id="{A0B5CDBC-4A3F-73D9-6076-F789361B8FF9}"/>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t-EE" altLang="et-EE" sz="1800" b="0" i="0" u="none" strike="noStrike" cap="none" normalizeH="0" baseline="0" dirty="0">
              <a:ln>
                <a:noFill/>
              </a:ln>
              <a:solidFill>
                <a:schemeClr val="tx1"/>
              </a:solidFill>
              <a:effectLst/>
              <a:latin typeface="Arial" panose="020B0604020202020204" pitchFamily="34" charset="0"/>
            </a:endParaRPr>
          </a:p>
        </p:txBody>
      </p:sp>
      <p:sp>
        <p:nvSpPr>
          <p:cNvPr id="9" name="Rectangle 5">
            <a:extLst>
              <a:ext uri="{FF2B5EF4-FFF2-40B4-BE49-F238E27FC236}">
                <a16:creationId xmlns:a16="http://schemas.microsoft.com/office/drawing/2014/main" id="{5F309784-5802-9BF8-EC09-0E39665154AA}"/>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t-EE" altLang="et-EE" sz="1800" b="0" i="0" u="none" strike="noStrike" cap="none" normalizeH="0" baseline="0" dirty="0">
              <a:ln>
                <a:noFill/>
              </a:ln>
              <a:solidFill>
                <a:schemeClr val="tx1"/>
              </a:solidFill>
              <a:effectLst/>
              <a:latin typeface="Arial" panose="020B0604020202020204" pitchFamily="34" charset="0"/>
            </a:endParaRPr>
          </a:p>
        </p:txBody>
      </p:sp>
      <p:sp>
        <p:nvSpPr>
          <p:cNvPr id="11" name="Rectangle 6">
            <a:extLst>
              <a:ext uri="{FF2B5EF4-FFF2-40B4-BE49-F238E27FC236}">
                <a16:creationId xmlns:a16="http://schemas.microsoft.com/office/drawing/2014/main" id="{FAE69578-BBFB-5732-D45D-2E0DCC623B84}"/>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t-EE" altLang="et-E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06117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FB10B-6FC9-390D-7D65-7C21C4A4C78C}"/>
            </a:ext>
          </a:extLst>
        </p:cNvPr>
        <p:cNvGrpSpPr/>
        <p:nvPr/>
      </p:nvGrpSpPr>
      <p:grpSpPr>
        <a:xfrm>
          <a:off x="0" y="0"/>
          <a:ext cx="0" cy="0"/>
          <a:chOff x="0" y="0"/>
          <a:chExt cx="0" cy="0"/>
        </a:xfrm>
      </p:grpSpPr>
      <p:pic>
        <p:nvPicPr>
          <p:cNvPr id="10" name="Pilt 9">
            <a:extLst>
              <a:ext uri="{FF2B5EF4-FFF2-40B4-BE49-F238E27FC236}">
                <a16:creationId xmlns:a16="http://schemas.microsoft.com/office/drawing/2014/main" id="{F905AAFF-DEDA-9E90-9176-E2F66083A52A}"/>
              </a:ext>
            </a:extLst>
          </p:cNvPr>
          <p:cNvPicPr>
            <a:picLocks noChangeAspect="1"/>
          </p:cNvPicPr>
          <p:nvPr/>
        </p:nvPicPr>
        <p:blipFill rotWithShape="1">
          <a:blip r:embed="rId3">
            <a:extLst>
              <a:ext uri="{28A0092B-C50C-407E-A947-70E740481C1C}">
                <a14:useLocalDpi xmlns:a14="http://schemas.microsoft.com/office/drawing/2010/main" val="0"/>
              </a:ext>
            </a:extLst>
          </a:blip>
          <a:srcRect t="94279" r="760"/>
          <a:stretch/>
        </p:blipFill>
        <p:spPr>
          <a:xfrm>
            <a:off x="-2333" y="6599376"/>
            <a:ext cx="9146333" cy="258624"/>
          </a:xfrm>
          <a:prstGeom prst="rect">
            <a:avLst/>
          </a:prstGeom>
        </p:spPr>
      </p:pic>
      <p:pic>
        <p:nvPicPr>
          <p:cNvPr id="2" name="Pilt 1">
            <a:extLst>
              <a:ext uri="{FF2B5EF4-FFF2-40B4-BE49-F238E27FC236}">
                <a16:creationId xmlns:a16="http://schemas.microsoft.com/office/drawing/2014/main" id="{6508CAF8-21E1-E23C-E258-C148D3BBD33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1024" y="193488"/>
            <a:ext cx="1350000" cy="420833"/>
          </a:xfrm>
          <a:prstGeom prst="rect">
            <a:avLst/>
          </a:prstGeom>
        </p:spPr>
      </p:pic>
      <p:sp>
        <p:nvSpPr>
          <p:cNvPr id="4" name="Pealkiri 3">
            <a:extLst>
              <a:ext uri="{FF2B5EF4-FFF2-40B4-BE49-F238E27FC236}">
                <a16:creationId xmlns:a16="http://schemas.microsoft.com/office/drawing/2014/main" id="{8CBE4629-D3C8-8DD3-F6B5-E1BA6CD66E10}"/>
              </a:ext>
            </a:extLst>
          </p:cNvPr>
          <p:cNvSpPr>
            <a:spLocks noGrp="1"/>
          </p:cNvSpPr>
          <p:nvPr>
            <p:ph type="title"/>
          </p:nvPr>
        </p:nvSpPr>
        <p:spPr>
          <a:xfrm>
            <a:off x="628650" y="939114"/>
            <a:ext cx="7886700" cy="751575"/>
          </a:xfrm>
        </p:spPr>
        <p:txBody>
          <a:bodyPr>
            <a:normAutofit fontScale="90000"/>
          </a:bodyPr>
          <a:lstStyle/>
          <a:p>
            <a:pPr algn="ctr"/>
            <a:r>
              <a:rPr lang="et-EE" dirty="0">
                <a:solidFill>
                  <a:srgbClr val="5884AB"/>
                </a:solidFill>
              </a:rPr>
              <a:t>Kohaliku omavalitsuse ülesannete täitmisega seotud õigused</a:t>
            </a:r>
          </a:p>
        </p:txBody>
      </p:sp>
      <p:sp>
        <p:nvSpPr>
          <p:cNvPr id="7" name="Sisu kohatäide 6">
            <a:extLst>
              <a:ext uri="{FF2B5EF4-FFF2-40B4-BE49-F238E27FC236}">
                <a16:creationId xmlns:a16="http://schemas.microsoft.com/office/drawing/2014/main" id="{9812037C-5A11-A3F8-2716-C3DA13105249}"/>
              </a:ext>
            </a:extLst>
          </p:cNvPr>
          <p:cNvSpPr>
            <a:spLocks noGrp="1"/>
          </p:cNvSpPr>
          <p:nvPr>
            <p:ph idx="1"/>
          </p:nvPr>
        </p:nvSpPr>
        <p:spPr>
          <a:xfrm>
            <a:off x="628650" y="2015481"/>
            <a:ext cx="7886700" cy="4269909"/>
          </a:xfrm>
        </p:spPr>
        <p:txBody>
          <a:bodyPr>
            <a:noAutofit/>
          </a:bodyPr>
          <a:lstStyle/>
          <a:p>
            <a:pPr>
              <a:buClr>
                <a:schemeClr val="accent2"/>
              </a:buClr>
            </a:pPr>
            <a:endParaRPr lang="et-EE" sz="1800" dirty="0">
              <a:solidFill>
                <a:schemeClr val="tx1">
                  <a:lumMod val="75000"/>
                  <a:lumOff val="25000"/>
                </a:schemeClr>
              </a:solidFill>
            </a:endParaRPr>
          </a:p>
          <a:p>
            <a:pPr marL="0" lvl="0" indent="0" eaLnBrk="0" fontAlgn="base" hangingPunct="0">
              <a:lnSpc>
                <a:spcPct val="100000"/>
              </a:lnSpc>
              <a:spcBef>
                <a:spcPct val="0"/>
              </a:spcBef>
              <a:spcAft>
                <a:spcPct val="0"/>
              </a:spcAft>
              <a:buFontTx/>
              <a:buChar char="•"/>
            </a:pPr>
            <a:r>
              <a:rPr lang="et-EE" altLang="et-EE" dirty="0">
                <a:solidFill>
                  <a:srgbClr val="5884AB"/>
                </a:solidFill>
              </a:rPr>
              <a:t>Juurdepääsetavus ehk ligipääsetavus(Artikkel 9)</a:t>
            </a:r>
          </a:p>
          <a:p>
            <a:pPr marL="0" lvl="0" indent="0" eaLnBrk="0" fontAlgn="base" hangingPunct="0">
              <a:lnSpc>
                <a:spcPct val="100000"/>
              </a:lnSpc>
              <a:spcBef>
                <a:spcPct val="0"/>
              </a:spcBef>
              <a:spcAft>
                <a:spcPct val="0"/>
              </a:spcAft>
              <a:buFontTx/>
              <a:buChar char="•"/>
            </a:pPr>
            <a:r>
              <a:rPr lang="et-EE" altLang="et-EE" dirty="0">
                <a:solidFill>
                  <a:srgbClr val="5884AB"/>
                </a:solidFill>
              </a:rPr>
              <a:t>Ohuolukorrad ja humanitaarsed eriolukorrad (Artikkel 11)</a:t>
            </a:r>
          </a:p>
          <a:p>
            <a:pPr marL="0" lvl="0" indent="0" eaLnBrk="0" fontAlgn="base" hangingPunct="0">
              <a:lnSpc>
                <a:spcPct val="100000"/>
              </a:lnSpc>
              <a:spcBef>
                <a:spcPct val="0"/>
              </a:spcBef>
              <a:spcAft>
                <a:spcPct val="0"/>
              </a:spcAft>
              <a:buFontTx/>
              <a:buChar char="•"/>
            </a:pPr>
            <a:r>
              <a:rPr lang="et-EE" altLang="et-EE" dirty="0">
                <a:solidFill>
                  <a:srgbClr val="5884AB"/>
                </a:solidFill>
              </a:rPr>
              <a:t>Elamine iseseisvalt ja kaasatus kogukonda (Artikkel 19)</a:t>
            </a:r>
          </a:p>
          <a:p>
            <a:pPr marL="0" lvl="0" indent="0" eaLnBrk="0" fontAlgn="base" hangingPunct="0">
              <a:lnSpc>
                <a:spcPct val="100000"/>
              </a:lnSpc>
              <a:spcBef>
                <a:spcPct val="0"/>
              </a:spcBef>
              <a:spcAft>
                <a:spcPct val="0"/>
              </a:spcAft>
              <a:buFontTx/>
              <a:buChar char="•"/>
            </a:pPr>
            <a:r>
              <a:rPr lang="et-EE" altLang="et-EE" dirty="0">
                <a:solidFill>
                  <a:srgbClr val="5884AB"/>
                </a:solidFill>
              </a:rPr>
              <a:t>Isiklik liikumisvõime (Artikkel 20)</a:t>
            </a:r>
          </a:p>
          <a:p>
            <a:pPr marL="0" lvl="0" indent="0" eaLnBrk="0" fontAlgn="base" hangingPunct="0">
              <a:lnSpc>
                <a:spcPct val="100000"/>
              </a:lnSpc>
              <a:spcBef>
                <a:spcPct val="0"/>
              </a:spcBef>
              <a:spcAft>
                <a:spcPct val="0"/>
              </a:spcAft>
              <a:buFontTx/>
              <a:buChar char="•"/>
            </a:pPr>
            <a:r>
              <a:rPr lang="et-EE" altLang="et-EE" dirty="0">
                <a:solidFill>
                  <a:srgbClr val="5884AB"/>
                </a:solidFill>
              </a:rPr>
              <a:t>Väljendus- ja arvamusvabadus ning juurdepääs teabele (Artikkel 21)</a:t>
            </a:r>
          </a:p>
          <a:p>
            <a:pPr marL="0" lvl="0" indent="0" eaLnBrk="0" fontAlgn="base" hangingPunct="0">
              <a:lnSpc>
                <a:spcPct val="100000"/>
              </a:lnSpc>
              <a:spcBef>
                <a:spcPct val="0"/>
              </a:spcBef>
              <a:spcAft>
                <a:spcPct val="0"/>
              </a:spcAft>
              <a:buFontTx/>
              <a:buChar char="•"/>
            </a:pPr>
            <a:r>
              <a:rPr lang="et-EE" altLang="et-EE" dirty="0">
                <a:solidFill>
                  <a:srgbClr val="5884AB"/>
                </a:solidFill>
              </a:rPr>
              <a:t>Eraelu puutumatus (Artikkel 22)</a:t>
            </a:r>
          </a:p>
        </p:txBody>
      </p:sp>
    </p:spTree>
    <p:extLst>
      <p:ext uri="{BB962C8B-B14F-4D97-AF65-F5344CB8AC3E}">
        <p14:creationId xmlns:p14="http://schemas.microsoft.com/office/powerpoint/2010/main" val="1791766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A995B-8EA0-111D-F8EE-FFA06598F16A}"/>
            </a:ext>
          </a:extLst>
        </p:cNvPr>
        <p:cNvGrpSpPr/>
        <p:nvPr/>
      </p:nvGrpSpPr>
      <p:grpSpPr>
        <a:xfrm>
          <a:off x="0" y="0"/>
          <a:ext cx="0" cy="0"/>
          <a:chOff x="0" y="0"/>
          <a:chExt cx="0" cy="0"/>
        </a:xfrm>
      </p:grpSpPr>
      <p:pic>
        <p:nvPicPr>
          <p:cNvPr id="10" name="Pilt 9">
            <a:extLst>
              <a:ext uri="{FF2B5EF4-FFF2-40B4-BE49-F238E27FC236}">
                <a16:creationId xmlns:a16="http://schemas.microsoft.com/office/drawing/2014/main" id="{F31979EC-04E6-0F7A-C007-1D4431BCC1ED}"/>
              </a:ext>
            </a:extLst>
          </p:cNvPr>
          <p:cNvPicPr>
            <a:picLocks noChangeAspect="1"/>
          </p:cNvPicPr>
          <p:nvPr/>
        </p:nvPicPr>
        <p:blipFill rotWithShape="1">
          <a:blip r:embed="rId3">
            <a:extLst>
              <a:ext uri="{28A0092B-C50C-407E-A947-70E740481C1C}">
                <a14:useLocalDpi xmlns:a14="http://schemas.microsoft.com/office/drawing/2010/main" val="0"/>
              </a:ext>
            </a:extLst>
          </a:blip>
          <a:srcRect t="94279" r="760"/>
          <a:stretch/>
        </p:blipFill>
        <p:spPr>
          <a:xfrm>
            <a:off x="-2333" y="6599376"/>
            <a:ext cx="9146333" cy="258624"/>
          </a:xfrm>
          <a:prstGeom prst="rect">
            <a:avLst/>
          </a:prstGeom>
        </p:spPr>
      </p:pic>
      <p:pic>
        <p:nvPicPr>
          <p:cNvPr id="2" name="Pilt 1">
            <a:extLst>
              <a:ext uri="{FF2B5EF4-FFF2-40B4-BE49-F238E27FC236}">
                <a16:creationId xmlns:a16="http://schemas.microsoft.com/office/drawing/2014/main" id="{A6825181-F96B-94DD-3809-2CF84BAB4DB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1024" y="193488"/>
            <a:ext cx="1350000" cy="420833"/>
          </a:xfrm>
          <a:prstGeom prst="rect">
            <a:avLst/>
          </a:prstGeom>
        </p:spPr>
      </p:pic>
      <p:sp>
        <p:nvSpPr>
          <p:cNvPr id="4" name="Pealkiri 3">
            <a:extLst>
              <a:ext uri="{FF2B5EF4-FFF2-40B4-BE49-F238E27FC236}">
                <a16:creationId xmlns:a16="http://schemas.microsoft.com/office/drawing/2014/main" id="{60490289-E7F6-DB5F-1F39-036854ED3FB3}"/>
              </a:ext>
            </a:extLst>
          </p:cNvPr>
          <p:cNvSpPr>
            <a:spLocks noGrp="1"/>
          </p:cNvSpPr>
          <p:nvPr>
            <p:ph type="title"/>
          </p:nvPr>
        </p:nvSpPr>
        <p:spPr>
          <a:xfrm>
            <a:off x="628650" y="939114"/>
            <a:ext cx="7886700" cy="751575"/>
          </a:xfrm>
        </p:spPr>
        <p:txBody>
          <a:bodyPr>
            <a:normAutofit fontScale="90000"/>
          </a:bodyPr>
          <a:lstStyle/>
          <a:p>
            <a:pPr algn="ctr"/>
            <a:r>
              <a:rPr lang="et-EE" dirty="0">
                <a:solidFill>
                  <a:srgbClr val="5884AB"/>
                </a:solidFill>
              </a:rPr>
              <a:t>Kohaliku omavalitsuse ülesannete täitmisega seotud õigused</a:t>
            </a:r>
          </a:p>
        </p:txBody>
      </p:sp>
      <p:sp>
        <p:nvSpPr>
          <p:cNvPr id="7" name="Sisu kohatäide 6">
            <a:extLst>
              <a:ext uri="{FF2B5EF4-FFF2-40B4-BE49-F238E27FC236}">
                <a16:creationId xmlns:a16="http://schemas.microsoft.com/office/drawing/2014/main" id="{AC1936BE-E47E-E2E5-0AC8-EC0727E88DC0}"/>
              </a:ext>
            </a:extLst>
          </p:cNvPr>
          <p:cNvSpPr>
            <a:spLocks noGrp="1"/>
          </p:cNvSpPr>
          <p:nvPr>
            <p:ph idx="1"/>
          </p:nvPr>
        </p:nvSpPr>
        <p:spPr>
          <a:xfrm>
            <a:off x="628650" y="2015481"/>
            <a:ext cx="7886700" cy="4269909"/>
          </a:xfrm>
        </p:spPr>
        <p:txBody>
          <a:bodyPr>
            <a:noAutofit/>
          </a:bodyPr>
          <a:lstStyle/>
          <a:p>
            <a:pPr>
              <a:buClr>
                <a:schemeClr val="accent2"/>
              </a:buClr>
            </a:pPr>
            <a:endParaRPr lang="et-EE" sz="1800" dirty="0">
              <a:solidFill>
                <a:schemeClr val="tx1">
                  <a:lumMod val="75000"/>
                  <a:lumOff val="25000"/>
                </a:schemeClr>
              </a:solidFill>
            </a:endParaRPr>
          </a:p>
          <a:p>
            <a:pPr marL="0" lvl="0" indent="0" eaLnBrk="0" fontAlgn="base" hangingPunct="0">
              <a:lnSpc>
                <a:spcPct val="100000"/>
              </a:lnSpc>
              <a:spcBef>
                <a:spcPct val="0"/>
              </a:spcBef>
              <a:spcAft>
                <a:spcPct val="0"/>
              </a:spcAft>
              <a:buFontTx/>
              <a:buChar char="•"/>
            </a:pPr>
            <a:r>
              <a:rPr lang="et-EE" altLang="et-EE" dirty="0">
                <a:solidFill>
                  <a:srgbClr val="5884AB"/>
                </a:solidFill>
              </a:rPr>
              <a:t>Kodu ja pere austamine (Artikkel 23)</a:t>
            </a:r>
          </a:p>
          <a:p>
            <a:pPr marL="0" lvl="0" indent="0" eaLnBrk="0" fontAlgn="base" hangingPunct="0">
              <a:lnSpc>
                <a:spcPct val="100000"/>
              </a:lnSpc>
              <a:spcBef>
                <a:spcPct val="0"/>
              </a:spcBef>
              <a:spcAft>
                <a:spcPct val="0"/>
              </a:spcAft>
              <a:buFontTx/>
              <a:buChar char="•"/>
            </a:pPr>
            <a:r>
              <a:rPr lang="et-EE" altLang="et-EE" dirty="0">
                <a:solidFill>
                  <a:srgbClr val="5884AB"/>
                </a:solidFill>
              </a:rPr>
              <a:t>Haridus (Artikkel 24)</a:t>
            </a:r>
          </a:p>
          <a:p>
            <a:pPr marL="0" lvl="0" indent="0" eaLnBrk="0" fontAlgn="base" hangingPunct="0">
              <a:lnSpc>
                <a:spcPct val="100000"/>
              </a:lnSpc>
              <a:spcBef>
                <a:spcPct val="0"/>
              </a:spcBef>
              <a:spcAft>
                <a:spcPct val="0"/>
              </a:spcAft>
              <a:buFontTx/>
              <a:buChar char="•"/>
            </a:pPr>
            <a:r>
              <a:rPr lang="et-EE" altLang="et-EE" dirty="0">
                <a:solidFill>
                  <a:srgbClr val="5884AB"/>
                </a:solidFill>
              </a:rPr>
              <a:t>Tervis (Artikkel 25)</a:t>
            </a:r>
          </a:p>
          <a:p>
            <a:pPr marL="0" lvl="0" indent="0" eaLnBrk="0" fontAlgn="base" hangingPunct="0">
              <a:lnSpc>
                <a:spcPct val="100000"/>
              </a:lnSpc>
              <a:spcBef>
                <a:spcPct val="0"/>
              </a:spcBef>
              <a:spcAft>
                <a:spcPct val="0"/>
              </a:spcAft>
              <a:buFontTx/>
              <a:buChar char="•"/>
            </a:pPr>
            <a:r>
              <a:rPr lang="et-EE" altLang="et-EE" dirty="0">
                <a:solidFill>
                  <a:srgbClr val="5884AB"/>
                </a:solidFill>
              </a:rPr>
              <a:t>Habilitatsioon ja rehabilitatsioon (Artikkel 26)</a:t>
            </a:r>
          </a:p>
          <a:p>
            <a:pPr marL="0" lvl="0" indent="0" eaLnBrk="0" fontAlgn="base" hangingPunct="0">
              <a:lnSpc>
                <a:spcPct val="100000"/>
              </a:lnSpc>
              <a:spcBef>
                <a:spcPct val="0"/>
              </a:spcBef>
              <a:spcAft>
                <a:spcPct val="0"/>
              </a:spcAft>
              <a:buFontTx/>
              <a:buChar char="•"/>
            </a:pPr>
            <a:r>
              <a:rPr lang="et-EE" altLang="et-EE" dirty="0">
                <a:solidFill>
                  <a:srgbClr val="5884AB"/>
                </a:solidFill>
              </a:rPr>
              <a:t>Piisav elatustase ja sotsiaalkaitse (Artikkel 28)</a:t>
            </a:r>
          </a:p>
          <a:p>
            <a:pPr marL="0" lvl="0" indent="0" eaLnBrk="0" fontAlgn="base" hangingPunct="0">
              <a:lnSpc>
                <a:spcPct val="100000"/>
              </a:lnSpc>
              <a:spcBef>
                <a:spcPct val="0"/>
              </a:spcBef>
              <a:spcAft>
                <a:spcPct val="0"/>
              </a:spcAft>
              <a:buFontTx/>
              <a:buChar char="•"/>
            </a:pPr>
            <a:r>
              <a:rPr lang="et-EE" altLang="et-EE" dirty="0">
                <a:solidFill>
                  <a:srgbClr val="5884AB"/>
                </a:solidFill>
              </a:rPr>
              <a:t>Osalemine poliitilises ja avalikus elus (Artikkel 29)</a:t>
            </a:r>
          </a:p>
          <a:p>
            <a:pPr marL="0" lvl="0" indent="0" eaLnBrk="0" fontAlgn="base" hangingPunct="0">
              <a:lnSpc>
                <a:spcPct val="100000"/>
              </a:lnSpc>
              <a:spcBef>
                <a:spcPct val="0"/>
              </a:spcBef>
              <a:spcAft>
                <a:spcPct val="0"/>
              </a:spcAft>
              <a:buFontTx/>
              <a:buChar char="•"/>
            </a:pPr>
            <a:r>
              <a:rPr lang="et-EE" altLang="et-EE" dirty="0">
                <a:solidFill>
                  <a:srgbClr val="5884AB"/>
                </a:solidFill>
              </a:rPr>
              <a:t>Osalemine kultuurielus, vaba aja veetmises, meelelahutus- ja sporditegevuses (Artikkel 30)</a:t>
            </a:r>
          </a:p>
        </p:txBody>
      </p:sp>
    </p:spTree>
    <p:extLst>
      <p:ext uri="{BB962C8B-B14F-4D97-AF65-F5344CB8AC3E}">
        <p14:creationId xmlns:p14="http://schemas.microsoft.com/office/powerpoint/2010/main" val="395831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i kujundus">
  <a:themeElements>
    <a:clrScheme name="Office'i kujundu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i kujundu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i kujundu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ÕK slaidi põhi 1.potx" id="{46F4B4D2-97CA-48D2-89D7-AB2796684348}" vid="{8499891B-559C-468D-B38C-6562F2D20D70}"/>
    </a:ext>
  </a:ext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31A0F8D83C12294D95769CF71E3C7C63" ma:contentTypeVersion="12" ma:contentTypeDescription="Loo uus dokument" ma:contentTypeScope="" ma:versionID="32a9f883f30f8651e314e3f06c074849">
  <xsd:schema xmlns:xsd="http://www.w3.org/2001/XMLSchema" xmlns:xs="http://www.w3.org/2001/XMLSchema" xmlns:p="http://schemas.microsoft.com/office/2006/metadata/properties" xmlns:ns2="cab5f284-6dbc-44f5-91f9-e23e95027f21" xmlns:ns3="5035ba4c-b74b-4a5d-b234-80f8b95be2b6" targetNamespace="http://schemas.microsoft.com/office/2006/metadata/properties" ma:root="true" ma:fieldsID="de18299388feba451182770b1d75e5e8" ns2:_="" ns3:_="">
    <xsd:import namespace="cab5f284-6dbc-44f5-91f9-e23e95027f21"/>
    <xsd:import namespace="5035ba4c-b74b-4a5d-b234-80f8b95be2b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b5f284-6dbc-44f5-91f9-e23e95027f2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lcf76f155ced4ddcb4097134ff3c332f" ma:index="17" nillable="true" ma:taxonomy="true" ma:internalName="lcf76f155ced4ddcb4097134ff3c332f" ma:taxonomyFieldName="MediaServiceImageTags" ma:displayName="Pildisildid" ma:readOnly="false" ma:fieldId="{5cf76f15-5ced-4ddc-b409-7134ff3c332f}" ma:taxonomyMulti="true" ma:sspId="8bf6974d-894c-4b76-94e9-da4eaeb0c39e"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035ba4c-b74b-4a5d-b234-80f8b95be2b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3721558-bc43-4d3f-9adc-ba23829b4af7}" ma:internalName="TaxCatchAll" ma:showField="CatchAllData" ma:web="5035ba4c-b74b-4a5d-b234-80f8b95be2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035ba4c-b74b-4a5d-b234-80f8b95be2b6" xsi:nil="true"/>
    <lcf76f155ced4ddcb4097134ff3c332f xmlns="cab5f284-6dbc-44f5-91f9-e23e95027f2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F76F8C-91A7-406A-A941-D2338CDF71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b5f284-6dbc-44f5-91f9-e23e95027f21"/>
    <ds:schemaRef ds:uri="5035ba4c-b74b-4a5d-b234-80f8b95be2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1B55AA5-B2FD-4A81-A531-1FDBDA37F491}">
  <ds:schemaRefs>
    <ds:schemaRef ds:uri="http://schemas.microsoft.com/office/2006/metadata/properties"/>
    <ds:schemaRef ds:uri="http://schemas.microsoft.com/office/infopath/2007/PartnerControls"/>
    <ds:schemaRef ds:uri="5035ba4c-b74b-4a5d-b234-80f8b95be2b6"/>
    <ds:schemaRef ds:uri="cab5f284-6dbc-44f5-91f9-e23e95027f21"/>
  </ds:schemaRefs>
</ds:datastoreItem>
</file>

<file path=customXml/itemProps3.xml><?xml version="1.0" encoding="utf-8"?>
<ds:datastoreItem xmlns:ds="http://schemas.openxmlformats.org/officeDocument/2006/customXml" ds:itemID="{723ADB25-79AB-4928-B770-E8B4CB6A991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ÕK slaidi põhi 2 (fotoga)</Template>
  <TotalTime>471</TotalTime>
  <Words>2187</Words>
  <Application>Microsoft Office PowerPoint</Application>
  <PresentationFormat>Ekraaniseanss (4:3)</PresentationFormat>
  <Paragraphs>139</Paragraphs>
  <Slides>11</Slides>
  <Notes>11</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11</vt:i4>
      </vt:variant>
    </vt:vector>
  </HeadingPairs>
  <TitlesOfParts>
    <vt:vector size="15" baseType="lpstr">
      <vt:lpstr>Arial</vt:lpstr>
      <vt:lpstr>Calibri</vt:lpstr>
      <vt:lpstr>Calibri Light</vt:lpstr>
      <vt:lpstr>Office'i kujundus</vt:lpstr>
      <vt:lpstr>Puuetega inimeste õiguste konventsioonist</vt:lpstr>
      <vt:lpstr>Konventsiooni tähtsad aastad</vt:lpstr>
      <vt:lpstr>Reservatsioon</vt:lpstr>
      <vt:lpstr>Reservatsioon</vt:lpstr>
      <vt:lpstr>Eesmärk ja mõiste</vt:lpstr>
      <vt:lpstr>Üldpõhimõtted</vt:lpstr>
      <vt:lpstr>Puuetega inimeste õigused kui inimõigused</vt:lpstr>
      <vt:lpstr>Kohaliku omavalitsuse ülesannete täitmisega seotud õigused</vt:lpstr>
      <vt:lpstr>Kohaliku omavalitsuse ülesannete täitmisega seotud õigused</vt:lpstr>
      <vt:lpstr>Kokkuvõtlikult</vt:lpstr>
      <vt:lpstr>PowerPointi esitlus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Liisi Uder - OKK</dc:creator>
  <cp:lastModifiedBy>Liisi Uder - OKK</cp:lastModifiedBy>
  <cp:revision>1</cp:revision>
  <dcterms:created xsi:type="dcterms:W3CDTF">2025-11-07T13:55:01Z</dcterms:created>
  <dcterms:modified xsi:type="dcterms:W3CDTF">2025-11-11T09:03:32Z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0x01010031A0F8D83C12294D95769CF71E3C7C63</vt:lpwstr>
  </property>
  <property fmtid="{D5CDD505-2E9C-101B-9397-08002B2CF9AE}" pid="3" name="Order">
    <vt:r8>13400</vt:r8>
  </property>
  <property fmtid="{D5CDD505-2E9C-101B-9397-08002B2CF9AE}" pid="4" name="MSIP_Label_defa4170-0d19-0005-0004-bc88714345d2_Enabled">
    <vt:lpwstr>true</vt:lpwstr>
  </property>
  <property fmtid="{D5CDD505-2E9C-101B-9397-08002B2CF9AE}" pid="5" name="MSIP_Label_defa4170-0d19-0005-0004-bc88714345d2_SetDate">
    <vt:lpwstr>2025-11-07T14:15:13Z</vt:lpwstr>
  </property>
  <property fmtid="{D5CDD505-2E9C-101B-9397-08002B2CF9AE}" pid="6" name="MSIP_Label_defa4170-0d19-0005-0004-bc88714345d2_Method">
    <vt:lpwstr>Standard</vt:lpwstr>
  </property>
  <property fmtid="{D5CDD505-2E9C-101B-9397-08002B2CF9AE}" pid="7" name="MSIP_Label_defa4170-0d19-0005-0004-bc88714345d2_Name">
    <vt:lpwstr>defa4170-0d19-0005-0004-bc88714345d2</vt:lpwstr>
  </property>
  <property fmtid="{D5CDD505-2E9C-101B-9397-08002B2CF9AE}" pid="8" name="MSIP_Label_defa4170-0d19-0005-0004-bc88714345d2_SiteId">
    <vt:lpwstr>8fe098d2-428d-4bd4-9803-7195fe96f0e2</vt:lpwstr>
  </property>
  <property fmtid="{D5CDD505-2E9C-101B-9397-08002B2CF9AE}" pid="9" name="MSIP_Label_defa4170-0d19-0005-0004-bc88714345d2_ActionId">
    <vt:lpwstr>e944cc67-258d-438c-abe4-e6c09076c73e</vt:lpwstr>
  </property>
  <property fmtid="{D5CDD505-2E9C-101B-9397-08002B2CF9AE}" pid="10" name="MSIP_Label_defa4170-0d19-0005-0004-bc88714345d2_ContentBits">
    <vt:lpwstr>0</vt:lpwstr>
  </property>
  <property fmtid="{D5CDD505-2E9C-101B-9397-08002B2CF9AE}" pid="11" name="MSIP_Label_defa4170-0d19-0005-0004-bc88714345d2_Tag">
    <vt:lpwstr>10, 3, 0, 1</vt:lpwstr>
  </property>
</Properties>
</file>